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690" r:id="rId3"/>
    <p:sldMasterId id="2147483704" r:id="rId4"/>
    <p:sldMasterId id="2147483718" r:id="rId5"/>
    <p:sldMasterId id="2147483730" r:id="rId6"/>
    <p:sldMasterId id="2147483743" r:id="rId7"/>
    <p:sldMasterId id="2147483764" r:id="rId8"/>
  </p:sldMasterIdLst>
  <p:notesMasterIdLst>
    <p:notesMasterId r:id="rId24"/>
  </p:notesMasterIdLst>
  <p:sldIdLst>
    <p:sldId id="307" r:id="rId9"/>
    <p:sldId id="297" r:id="rId10"/>
    <p:sldId id="298" r:id="rId11"/>
    <p:sldId id="303" r:id="rId12"/>
    <p:sldId id="304" r:id="rId13"/>
    <p:sldId id="271" r:id="rId14"/>
    <p:sldId id="272" r:id="rId15"/>
    <p:sldId id="321" r:id="rId16"/>
    <p:sldId id="322" r:id="rId17"/>
    <p:sldId id="320" r:id="rId18"/>
    <p:sldId id="323" r:id="rId19"/>
    <p:sldId id="294" r:id="rId20"/>
    <p:sldId id="324" r:id="rId21"/>
    <p:sldId id="289" r:id="rId22"/>
    <p:sldId id="3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3399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9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-114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B72AD-343B-449A-991B-D85CE487B03F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37EA31B1-5AED-4806-95A1-5341E8D7DA5E}">
      <dgm:prSet phldrT="[Text]"/>
      <dgm:spPr/>
      <dgm:t>
        <a:bodyPr/>
        <a:lstStyle/>
        <a:p>
          <a:r>
            <a:rPr lang="en-US" b="1" dirty="0" smtClean="0"/>
            <a:t>Faster</a:t>
          </a:r>
          <a:r>
            <a:rPr lang="ru-RU" b="1" dirty="0" smtClean="0"/>
            <a:t>, s</a:t>
          </a:r>
          <a:r>
            <a:rPr lang="fr-CH" b="1" dirty="0" err="1" smtClean="0"/>
            <a:t>afer</a:t>
          </a:r>
          <a:r>
            <a:rPr lang="en-US" b="1" dirty="0" smtClean="0"/>
            <a:t> </a:t>
          </a:r>
          <a:endParaRPr lang="fr-CH" b="1" dirty="0"/>
        </a:p>
      </dgm:t>
    </dgm:pt>
    <dgm:pt modelId="{5084C108-E714-4E2E-84FB-6F7E7AF8E372}" type="parTrans" cxnId="{3350B163-390C-4BA6-99C3-A05BA3755AC1}">
      <dgm:prSet/>
      <dgm:spPr/>
      <dgm:t>
        <a:bodyPr/>
        <a:lstStyle/>
        <a:p>
          <a:endParaRPr lang="fr-CH" b="1"/>
        </a:p>
      </dgm:t>
    </dgm:pt>
    <dgm:pt modelId="{063B52FF-C719-4047-88FA-12162D3A8877}" type="sibTrans" cxnId="{3350B163-390C-4BA6-99C3-A05BA3755AC1}">
      <dgm:prSet/>
      <dgm:spPr/>
      <dgm:t>
        <a:bodyPr/>
        <a:lstStyle/>
        <a:p>
          <a:endParaRPr lang="fr-CH" b="1"/>
        </a:p>
      </dgm:t>
    </dgm:pt>
    <dgm:pt modelId="{6009F153-0A2D-406D-8027-DE82027F6CE6}">
      <dgm:prSet phldrT="[Text]"/>
      <dgm:spPr/>
      <dgm:t>
        <a:bodyPr/>
        <a:lstStyle/>
        <a:p>
          <a:r>
            <a:rPr lang="ru-RU" b="1" dirty="0" smtClean="0"/>
            <a:t>L</a:t>
          </a:r>
          <a:r>
            <a:rPr lang="en-US" b="1" dirty="0" err="1" smtClean="0"/>
            <a:t>ess</a:t>
          </a:r>
          <a:r>
            <a:rPr lang="en-US" b="1" dirty="0" smtClean="0"/>
            <a:t> bureaucracy</a:t>
          </a:r>
          <a:endParaRPr lang="fr-CH" b="1" dirty="0"/>
        </a:p>
      </dgm:t>
    </dgm:pt>
    <dgm:pt modelId="{97BE59B6-9682-475E-AD64-23CC9492AB0A}" type="parTrans" cxnId="{330DAAB1-3A96-4A22-A1F8-777772EE6565}">
      <dgm:prSet/>
      <dgm:spPr/>
      <dgm:t>
        <a:bodyPr/>
        <a:lstStyle/>
        <a:p>
          <a:endParaRPr lang="fr-CH" b="1"/>
        </a:p>
      </dgm:t>
    </dgm:pt>
    <dgm:pt modelId="{FB410925-0E02-4E45-BEF3-612CA52B4EA9}" type="sibTrans" cxnId="{330DAAB1-3A96-4A22-A1F8-777772EE6565}">
      <dgm:prSet/>
      <dgm:spPr/>
      <dgm:t>
        <a:bodyPr/>
        <a:lstStyle/>
        <a:p>
          <a:endParaRPr lang="fr-CH" b="1"/>
        </a:p>
      </dgm:t>
    </dgm:pt>
    <dgm:pt modelId="{88139F07-C33E-4AA6-BA78-2A1644B4E03A}">
      <dgm:prSet phldrT="[Text]"/>
      <dgm:spPr/>
      <dgm:t>
        <a:bodyPr/>
        <a:lstStyle/>
        <a:p>
          <a:r>
            <a:rPr lang="ru-RU" b="1" dirty="0" smtClean="0"/>
            <a:t>L</a:t>
          </a:r>
          <a:r>
            <a:rPr lang="en-US" b="1" dirty="0" err="1" smtClean="0"/>
            <a:t>ess</a:t>
          </a:r>
          <a:r>
            <a:rPr lang="en-US" b="1" dirty="0" smtClean="0"/>
            <a:t> workload</a:t>
          </a:r>
          <a:endParaRPr lang="fr-CH" b="1" dirty="0"/>
        </a:p>
      </dgm:t>
    </dgm:pt>
    <dgm:pt modelId="{D7BD1596-A553-4920-AC97-A405638C5748}" type="parTrans" cxnId="{89F8D383-2BFA-4448-B684-3D3EDD901719}">
      <dgm:prSet/>
      <dgm:spPr/>
      <dgm:t>
        <a:bodyPr/>
        <a:lstStyle/>
        <a:p>
          <a:endParaRPr lang="fr-CH" b="1"/>
        </a:p>
      </dgm:t>
    </dgm:pt>
    <dgm:pt modelId="{8E120129-02D0-4253-AB90-76F89BD2A0C0}" type="sibTrans" cxnId="{89F8D383-2BFA-4448-B684-3D3EDD901719}">
      <dgm:prSet/>
      <dgm:spPr/>
      <dgm:t>
        <a:bodyPr/>
        <a:lstStyle/>
        <a:p>
          <a:endParaRPr lang="fr-CH" b="1"/>
        </a:p>
      </dgm:t>
    </dgm:pt>
    <dgm:pt modelId="{5BE60CA9-52B0-45C1-A6B5-BDF169F54B47}">
      <dgm:prSet/>
      <dgm:spPr/>
      <dgm:t>
        <a:bodyPr/>
        <a:lstStyle/>
        <a:p>
          <a:r>
            <a:rPr lang="ru-RU" b="1" dirty="0" smtClean="0"/>
            <a:t>L</a:t>
          </a:r>
          <a:r>
            <a:rPr lang="en-US" b="1" dirty="0" err="1" smtClean="0"/>
            <a:t>ess</a:t>
          </a:r>
          <a:r>
            <a:rPr lang="en-US" b="1" dirty="0" smtClean="0"/>
            <a:t> paper management</a:t>
          </a:r>
          <a:endParaRPr lang="fr-CH" b="1" dirty="0"/>
        </a:p>
      </dgm:t>
    </dgm:pt>
    <dgm:pt modelId="{9EA9F4C1-93D5-4EED-9897-E563C70E1DB9}" type="parTrans" cxnId="{CF23BFEB-8BF6-4C36-8D48-5091C55E238A}">
      <dgm:prSet/>
      <dgm:spPr/>
      <dgm:t>
        <a:bodyPr/>
        <a:lstStyle/>
        <a:p>
          <a:endParaRPr lang="fr-CH" b="1"/>
        </a:p>
      </dgm:t>
    </dgm:pt>
    <dgm:pt modelId="{A931CD8A-0D0D-4A8C-A629-8A874892BDCC}" type="sibTrans" cxnId="{CF23BFEB-8BF6-4C36-8D48-5091C55E238A}">
      <dgm:prSet/>
      <dgm:spPr/>
      <dgm:t>
        <a:bodyPr/>
        <a:lstStyle/>
        <a:p>
          <a:endParaRPr lang="fr-CH" b="1"/>
        </a:p>
      </dgm:t>
    </dgm:pt>
    <dgm:pt modelId="{4B3BB3DB-398D-480C-BA74-561E04884A54}">
      <dgm:prSet/>
      <dgm:spPr/>
      <dgm:t>
        <a:bodyPr/>
        <a:lstStyle/>
        <a:p>
          <a:r>
            <a:rPr lang="fr-CH" b="1" dirty="0" err="1" smtClean="0"/>
            <a:t>Higher</a:t>
          </a:r>
          <a:r>
            <a:rPr lang="fr-CH" b="1" dirty="0" smtClean="0"/>
            <a:t> </a:t>
          </a:r>
          <a:r>
            <a:rPr lang="fr-CH" b="1" dirty="0" err="1" smtClean="0"/>
            <a:t>accuracy</a:t>
          </a:r>
          <a:endParaRPr lang="fr-CH" b="1" dirty="0"/>
        </a:p>
      </dgm:t>
    </dgm:pt>
    <dgm:pt modelId="{932869D5-DCE4-4F05-A8BD-AB90B9380F6B}" type="parTrans" cxnId="{CC01C6B0-A0A2-4F17-AFC1-7A6835B5EFD1}">
      <dgm:prSet/>
      <dgm:spPr/>
      <dgm:t>
        <a:bodyPr/>
        <a:lstStyle/>
        <a:p>
          <a:endParaRPr lang="fr-CH" b="1"/>
        </a:p>
      </dgm:t>
    </dgm:pt>
    <dgm:pt modelId="{4882989F-AD2B-4011-86E5-3384D3AA8B6F}" type="sibTrans" cxnId="{CC01C6B0-A0A2-4F17-AFC1-7A6835B5EFD1}">
      <dgm:prSet/>
      <dgm:spPr/>
      <dgm:t>
        <a:bodyPr/>
        <a:lstStyle/>
        <a:p>
          <a:endParaRPr lang="fr-CH" b="1"/>
        </a:p>
      </dgm:t>
    </dgm:pt>
    <dgm:pt modelId="{1B011412-D031-41EF-969F-3922ACA47BAF}">
      <dgm:prSet/>
      <dgm:spPr/>
      <dgm:t>
        <a:bodyPr/>
        <a:lstStyle/>
        <a:p>
          <a:r>
            <a:rPr lang="ru-RU" b="1" dirty="0" smtClean="0"/>
            <a:t>M</a:t>
          </a:r>
          <a:r>
            <a:rPr lang="fr-CH" b="1" dirty="0" smtClean="0"/>
            <a:t>ore effective </a:t>
          </a:r>
          <a:r>
            <a:rPr lang="fr-CH" b="1" dirty="0" err="1" smtClean="0"/>
            <a:t>risk</a:t>
          </a:r>
          <a:r>
            <a:rPr lang="fr-CH" b="1" dirty="0" smtClean="0"/>
            <a:t> </a:t>
          </a:r>
          <a:r>
            <a:rPr lang="fr-CH" b="1" dirty="0" err="1" smtClean="0"/>
            <a:t>analysis</a:t>
          </a:r>
          <a:endParaRPr lang="fr-CH" b="1" dirty="0"/>
        </a:p>
      </dgm:t>
    </dgm:pt>
    <dgm:pt modelId="{F8F4D592-D36C-4B88-BDB9-040867068934}" type="parTrans" cxnId="{1E2A70F5-6D04-4554-A973-67C1D1496C57}">
      <dgm:prSet/>
      <dgm:spPr/>
      <dgm:t>
        <a:bodyPr/>
        <a:lstStyle/>
        <a:p>
          <a:endParaRPr lang="fr-CH" b="1"/>
        </a:p>
      </dgm:t>
    </dgm:pt>
    <dgm:pt modelId="{788F5CE3-B8F2-4438-AD31-E0E3A66AF212}" type="sibTrans" cxnId="{1E2A70F5-6D04-4554-A973-67C1D1496C57}">
      <dgm:prSet/>
      <dgm:spPr/>
      <dgm:t>
        <a:bodyPr/>
        <a:lstStyle/>
        <a:p>
          <a:endParaRPr lang="fr-CH" b="1"/>
        </a:p>
      </dgm:t>
    </dgm:pt>
    <dgm:pt modelId="{0CE8FD4A-949E-4C63-B3E9-83A728248BBB}">
      <dgm:prSet/>
      <dgm:spPr/>
      <dgm:t>
        <a:bodyPr/>
        <a:lstStyle/>
        <a:p>
          <a:r>
            <a:rPr lang="en-US" b="1" dirty="0" smtClean="0"/>
            <a:t>Online monitoring of the transport</a:t>
          </a:r>
          <a:endParaRPr lang="fr-CH" b="1" dirty="0"/>
        </a:p>
      </dgm:t>
    </dgm:pt>
    <dgm:pt modelId="{7BBDEA3F-519A-4D1C-BD4D-D42322CE7FA2}" type="parTrans" cxnId="{3A3EDB6B-978E-4B1D-BB88-3D2C4CBCE63D}">
      <dgm:prSet/>
      <dgm:spPr/>
      <dgm:t>
        <a:bodyPr/>
        <a:lstStyle/>
        <a:p>
          <a:endParaRPr lang="fr-CH" b="1"/>
        </a:p>
      </dgm:t>
    </dgm:pt>
    <dgm:pt modelId="{48F1765B-6C13-4358-82DB-0AD0636C7435}" type="sibTrans" cxnId="{3A3EDB6B-978E-4B1D-BB88-3D2C4CBCE63D}">
      <dgm:prSet/>
      <dgm:spPr/>
      <dgm:t>
        <a:bodyPr/>
        <a:lstStyle/>
        <a:p>
          <a:endParaRPr lang="fr-CH" b="1"/>
        </a:p>
      </dgm:t>
    </dgm:pt>
    <dgm:pt modelId="{956B8F15-969B-43CE-8C12-EB9B2C1B77AB}">
      <dgm:prSet/>
      <dgm:spPr/>
      <dgm:t>
        <a:bodyPr/>
        <a:lstStyle/>
        <a:p>
          <a:r>
            <a:rPr lang="fr-CH" b="1" dirty="0" err="1" smtClean="0"/>
            <a:t>Cheaper</a:t>
          </a:r>
          <a:r>
            <a:rPr lang="fr-CH" b="1" dirty="0" smtClean="0"/>
            <a:t> </a:t>
          </a:r>
          <a:r>
            <a:rPr lang="fr-CH" b="1" dirty="0" err="1" smtClean="0"/>
            <a:t>procedure</a:t>
          </a:r>
          <a:r>
            <a:rPr lang="fr-CH" b="1" dirty="0" smtClean="0"/>
            <a:t>, no TIR Carnets stock</a:t>
          </a:r>
          <a:endParaRPr lang="fr-CH" b="1" dirty="0"/>
        </a:p>
      </dgm:t>
    </dgm:pt>
    <dgm:pt modelId="{039B26A8-4045-40D0-9721-AA8B80CD8BA1}" type="parTrans" cxnId="{F7B4B13E-7051-4518-B135-072F2B00AED8}">
      <dgm:prSet/>
      <dgm:spPr/>
      <dgm:t>
        <a:bodyPr/>
        <a:lstStyle/>
        <a:p>
          <a:endParaRPr lang="fr-CH" b="1"/>
        </a:p>
      </dgm:t>
    </dgm:pt>
    <dgm:pt modelId="{33695003-374C-44C9-8C98-DDC7606B8FFE}" type="sibTrans" cxnId="{F7B4B13E-7051-4518-B135-072F2B00AED8}">
      <dgm:prSet/>
      <dgm:spPr/>
      <dgm:t>
        <a:bodyPr/>
        <a:lstStyle/>
        <a:p>
          <a:endParaRPr lang="fr-CH" b="1"/>
        </a:p>
      </dgm:t>
    </dgm:pt>
    <dgm:pt modelId="{D1D56D32-BBBD-46AA-BBDF-55884A8FEDBB}">
      <dgm:prSet/>
      <dgm:spPr/>
      <dgm:t>
        <a:bodyPr/>
        <a:lstStyle/>
        <a:p>
          <a:r>
            <a:rPr lang="en-US" b="1" dirty="0" smtClean="0"/>
            <a:t>Allowed enhancements (electronic payment project)</a:t>
          </a:r>
          <a:endParaRPr lang="fr-CH" b="1" dirty="0"/>
        </a:p>
      </dgm:t>
    </dgm:pt>
    <dgm:pt modelId="{729F6164-1F1B-42CE-AC7E-A9ECBD1BD15D}" type="parTrans" cxnId="{600D621D-605D-4246-9263-E0A5831A622C}">
      <dgm:prSet/>
      <dgm:spPr/>
      <dgm:t>
        <a:bodyPr/>
        <a:lstStyle/>
        <a:p>
          <a:endParaRPr lang="fr-CH" b="1"/>
        </a:p>
      </dgm:t>
    </dgm:pt>
    <dgm:pt modelId="{FF05829B-366B-4C97-836B-71E712CB5AF2}" type="sibTrans" cxnId="{600D621D-605D-4246-9263-E0A5831A622C}">
      <dgm:prSet/>
      <dgm:spPr/>
      <dgm:t>
        <a:bodyPr/>
        <a:lstStyle/>
        <a:p>
          <a:endParaRPr lang="fr-CH" b="1"/>
        </a:p>
      </dgm:t>
    </dgm:pt>
    <dgm:pt modelId="{F3794D2F-25F1-451D-9317-E097CEF7538D}" type="pres">
      <dgm:prSet presAssocID="{0E2B72AD-343B-449A-991B-D85CE487B0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AC528CF0-59E7-4AE6-8E73-BB8D119020B2}" type="pres">
      <dgm:prSet presAssocID="{37EA31B1-5AED-4806-95A1-5341E8D7DA5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E0AA798-BC88-446C-9A98-5D3BCBD383CA}" type="pres">
      <dgm:prSet presAssocID="{063B52FF-C719-4047-88FA-12162D3A8877}" presName="sibTrans" presStyleCnt="0"/>
      <dgm:spPr/>
      <dgm:t>
        <a:bodyPr/>
        <a:lstStyle/>
        <a:p>
          <a:endParaRPr lang="fr-CH"/>
        </a:p>
      </dgm:t>
    </dgm:pt>
    <dgm:pt modelId="{92834CA9-094B-4D35-A44D-48378CB556BD}" type="pres">
      <dgm:prSet presAssocID="{6009F153-0A2D-406D-8027-DE82027F6CE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58BDBE3-6854-4B57-8734-AC2E8F3EEB14}" type="pres">
      <dgm:prSet presAssocID="{FB410925-0E02-4E45-BEF3-612CA52B4EA9}" presName="sibTrans" presStyleCnt="0"/>
      <dgm:spPr/>
      <dgm:t>
        <a:bodyPr/>
        <a:lstStyle/>
        <a:p>
          <a:endParaRPr lang="fr-CH"/>
        </a:p>
      </dgm:t>
    </dgm:pt>
    <dgm:pt modelId="{58A09EAB-C5C2-4B19-A671-C861AF8120C7}" type="pres">
      <dgm:prSet presAssocID="{88139F07-C33E-4AA6-BA78-2A1644B4E03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7714460-8683-4F40-9106-068E99289D74}" type="pres">
      <dgm:prSet presAssocID="{8E120129-02D0-4253-AB90-76F89BD2A0C0}" presName="sibTrans" presStyleCnt="0"/>
      <dgm:spPr/>
      <dgm:t>
        <a:bodyPr/>
        <a:lstStyle/>
        <a:p>
          <a:endParaRPr lang="fr-CH"/>
        </a:p>
      </dgm:t>
    </dgm:pt>
    <dgm:pt modelId="{08450426-5A2E-4E76-B837-1CC6DD44D956}" type="pres">
      <dgm:prSet presAssocID="{5BE60CA9-52B0-45C1-A6B5-BDF169F54B4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38F8A5D-B45E-40B1-9A52-5B1472AEC550}" type="pres">
      <dgm:prSet presAssocID="{A931CD8A-0D0D-4A8C-A629-8A874892BDCC}" presName="sibTrans" presStyleCnt="0"/>
      <dgm:spPr/>
      <dgm:t>
        <a:bodyPr/>
        <a:lstStyle/>
        <a:p>
          <a:endParaRPr lang="fr-CH"/>
        </a:p>
      </dgm:t>
    </dgm:pt>
    <dgm:pt modelId="{4B08F72B-F83F-4EBB-BD57-F72D4BE02C00}" type="pres">
      <dgm:prSet presAssocID="{1B011412-D031-41EF-969F-3922ACA47BAF}" presName="node" presStyleLbl="node1" presStyleIdx="4" presStyleCnt="9" custLinFactNeighborX="622" custLinFactNeighborY="207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6C6368E-0606-4420-AE56-BF854FA5987E}" type="pres">
      <dgm:prSet presAssocID="{788F5CE3-B8F2-4438-AD31-E0E3A66AF212}" presName="sibTrans" presStyleCnt="0"/>
      <dgm:spPr/>
      <dgm:t>
        <a:bodyPr/>
        <a:lstStyle/>
        <a:p>
          <a:endParaRPr lang="fr-CH"/>
        </a:p>
      </dgm:t>
    </dgm:pt>
    <dgm:pt modelId="{FBA70FD0-16A3-4552-80D6-4337CA054F91}" type="pres">
      <dgm:prSet presAssocID="{4B3BB3DB-398D-480C-BA74-561E04884A5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A237328-ED3E-450B-AD30-82BC447090EE}" type="pres">
      <dgm:prSet presAssocID="{4882989F-AD2B-4011-86E5-3384D3AA8B6F}" presName="sibTrans" presStyleCnt="0"/>
      <dgm:spPr/>
      <dgm:t>
        <a:bodyPr/>
        <a:lstStyle/>
        <a:p>
          <a:endParaRPr lang="fr-CH"/>
        </a:p>
      </dgm:t>
    </dgm:pt>
    <dgm:pt modelId="{8D351309-FC7D-445A-94D6-85A84CA15813}" type="pres">
      <dgm:prSet presAssocID="{0CE8FD4A-949E-4C63-B3E9-83A728248BB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1039B96-3836-446C-AABD-D6A868106D31}" type="pres">
      <dgm:prSet presAssocID="{48F1765B-6C13-4358-82DB-0AD0636C7435}" presName="sibTrans" presStyleCnt="0"/>
      <dgm:spPr/>
      <dgm:t>
        <a:bodyPr/>
        <a:lstStyle/>
        <a:p>
          <a:endParaRPr lang="fr-CH"/>
        </a:p>
      </dgm:t>
    </dgm:pt>
    <dgm:pt modelId="{CCA20B2C-093D-4949-9DE0-AE09B5E12190}" type="pres">
      <dgm:prSet presAssocID="{D1D56D32-BBBD-46AA-BBDF-55884A8FEDB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5E6C549-6E04-47DD-8AEF-C0C0F1E67842}" type="pres">
      <dgm:prSet presAssocID="{FF05829B-366B-4C97-836B-71E712CB5AF2}" presName="sibTrans" presStyleCnt="0"/>
      <dgm:spPr/>
      <dgm:t>
        <a:bodyPr/>
        <a:lstStyle/>
        <a:p>
          <a:endParaRPr lang="fr-CH"/>
        </a:p>
      </dgm:t>
    </dgm:pt>
    <dgm:pt modelId="{BD4EA108-D5A5-4D99-ADB3-37D3F24E93D9}" type="pres">
      <dgm:prSet presAssocID="{956B8F15-969B-43CE-8C12-EB9B2C1B77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89F8D383-2BFA-4448-B684-3D3EDD901719}" srcId="{0E2B72AD-343B-449A-991B-D85CE487B03F}" destId="{88139F07-C33E-4AA6-BA78-2A1644B4E03A}" srcOrd="2" destOrd="0" parTransId="{D7BD1596-A553-4920-AC97-A405638C5748}" sibTransId="{8E120129-02D0-4253-AB90-76F89BD2A0C0}"/>
    <dgm:cxn modelId="{ABB0CC0C-8689-4514-B30D-B5BE0603BB76}" type="presOf" srcId="{D1D56D32-BBBD-46AA-BBDF-55884A8FEDBB}" destId="{CCA20B2C-093D-4949-9DE0-AE09B5E12190}" srcOrd="0" destOrd="0" presId="urn:microsoft.com/office/officeart/2005/8/layout/default#1"/>
    <dgm:cxn modelId="{F7B4B13E-7051-4518-B135-072F2B00AED8}" srcId="{0E2B72AD-343B-449A-991B-D85CE487B03F}" destId="{956B8F15-969B-43CE-8C12-EB9B2C1B77AB}" srcOrd="8" destOrd="0" parTransId="{039B26A8-4045-40D0-9721-AA8B80CD8BA1}" sibTransId="{33695003-374C-44C9-8C98-DDC7606B8FFE}"/>
    <dgm:cxn modelId="{E613EE29-6969-4099-AE5B-85999982EF84}" type="presOf" srcId="{5BE60CA9-52B0-45C1-A6B5-BDF169F54B47}" destId="{08450426-5A2E-4E76-B837-1CC6DD44D956}" srcOrd="0" destOrd="0" presId="urn:microsoft.com/office/officeart/2005/8/layout/default#1"/>
    <dgm:cxn modelId="{B01EADAF-B8B0-4780-B0F6-5546E022DCA4}" type="presOf" srcId="{0E2B72AD-343B-449A-991B-D85CE487B03F}" destId="{F3794D2F-25F1-451D-9317-E097CEF7538D}" srcOrd="0" destOrd="0" presId="urn:microsoft.com/office/officeart/2005/8/layout/default#1"/>
    <dgm:cxn modelId="{330DAAB1-3A96-4A22-A1F8-777772EE6565}" srcId="{0E2B72AD-343B-449A-991B-D85CE487B03F}" destId="{6009F153-0A2D-406D-8027-DE82027F6CE6}" srcOrd="1" destOrd="0" parTransId="{97BE59B6-9682-475E-AD64-23CC9492AB0A}" sibTransId="{FB410925-0E02-4E45-BEF3-612CA52B4EA9}"/>
    <dgm:cxn modelId="{B67CDE9B-E3BB-406B-9896-F85F8087B6EF}" type="presOf" srcId="{6009F153-0A2D-406D-8027-DE82027F6CE6}" destId="{92834CA9-094B-4D35-A44D-48378CB556BD}" srcOrd="0" destOrd="0" presId="urn:microsoft.com/office/officeart/2005/8/layout/default#1"/>
    <dgm:cxn modelId="{1E2A70F5-6D04-4554-A973-67C1D1496C57}" srcId="{0E2B72AD-343B-449A-991B-D85CE487B03F}" destId="{1B011412-D031-41EF-969F-3922ACA47BAF}" srcOrd="4" destOrd="0" parTransId="{F8F4D592-D36C-4B88-BDB9-040867068934}" sibTransId="{788F5CE3-B8F2-4438-AD31-E0E3A66AF212}"/>
    <dgm:cxn modelId="{CF23BFEB-8BF6-4C36-8D48-5091C55E238A}" srcId="{0E2B72AD-343B-449A-991B-D85CE487B03F}" destId="{5BE60CA9-52B0-45C1-A6B5-BDF169F54B47}" srcOrd="3" destOrd="0" parTransId="{9EA9F4C1-93D5-4EED-9897-E563C70E1DB9}" sibTransId="{A931CD8A-0D0D-4A8C-A629-8A874892BDCC}"/>
    <dgm:cxn modelId="{EDC2B8F3-2172-4BFD-9AF9-937ABAD80354}" type="presOf" srcId="{0CE8FD4A-949E-4C63-B3E9-83A728248BBB}" destId="{8D351309-FC7D-445A-94D6-85A84CA15813}" srcOrd="0" destOrd="0" presId="urn:microsoft.com/office/officeart/2005/8/layout/default#1"/>
    <dgm:cxn modelId="{7D6293C6-31EE-4A7C-937F-746B30E00D7C}" type="presOf" srcId="{37EA31B1-5AED-4806-95A1-5341E8D7DA5E}" destId="{AC528CF0-59E7-4AE6-8E73-BB8D119020B2}" srcOrd="0" destOrd="0" presId="urn:microsoft.com/office/officeart/2005/8/layout/default#1"/>
    <dgm:cxn modelId="{3350B163-390C-4BA6-99C3-A05BA3755AC1}" srcId="{0E2B72AD-343B-449A-991B-D85CE487B03F}" destId="{37EA31B1-5AED-4806-95A1-5341E8D7DA5E}" srcOrd="0" destOrd="0" parTransId="{5084C108-E714-4E2E-84FB-6F7E7AF8E372}" sibTransId="{063B52FF-C719-4047-88FA-12162D3A8877}"/>
    <dgm:cxn modelId="{CC01C6B0-A0A2-4F17-AFC1-7A6835B5EFD1}" srcId="{0E2B72AD-343B-449A-991B-D85CE487B03F}" destId="{4B3BB3DB-398D-480C-BA74-561E04884A54}" srcOrd="5" destOrd="0" parTransId="{932869D5-DCE4-4F05-A8BD-AB90B9380F6B}" sibTransId="{4882989F-AD2B-4011-86E5-3384D3AA8B6F}"/>
    <dgm:cxn modelId="{F3B6226C-B28A-4AD5-8938-C59BBCAF9CAB}" type="presOf" srcId="{1B011412-D031-41EF-969F-3922ACA47BAF}" destId="{4B08F72B-F83F-4EBB-BD57-F72D4BE02C00}" srcOrd="0" destOrd="0" presId="urn:microsoft.com/office/officeart/2005/8/layout/default#1"/>
    <dgm:cxn modelId="{563CE00A-D0CE-4D8C-A267-F7AB8F5D96FB}" type="presOf" srcId="{4B3BB3DB-398D-480C-BA74-561E04884A54}" destId="{FBA70FD0-16A3-4552-80D6-4337CA054F91}" srcOrd="0" destOrd="0" presId="urn:microsoft.com/office/officeart/2005/8/layout/default#1"/>
    <dgm:cxn modelId="{600D621D-605D-4246-9263-E0A5831A622C}" srcId="{0E2B72AD-343B-449A-991B-D85CE487B03F}" destId="{D1D56D32-BBBD-46AA-BBDF-55884A8FEDBB}" srcOrd="7" destOrd="0" parTransId="{729F6164-1F1B-42CE-AC7E-A9ECBD1BD15D}" sibTransId="{FF05829B-366B-4C97-836B-71E712CB5AF2}"/>
    <dgm:cxn modelId="{3A3EDB6B-978E-4B1D-BB88-3D2C4CBCE63D}" srcId="{0E2B72AD-343B-449A-991B-D85CE487B03F}" destId="{0CE8FD4A-949E-4C63-B3E9-83A728248BBB}" srcOrd="6" destOrd="0" parTransId="{7BBDEA3F-519A-4D1C-BD4D-D42322CE7FA2}" sibTransId="{48F1765B-6C13-4358-82DB-0AD0636C7435}"/>
    <dgm:cxn modelId="{A4C99895-0EEB-4529-9A95-738B8A12D4D3}" type="presOf" srcId="{956B8F15-969B-43CE-8C12-EB9B2C1B77AB}" destId="{BD4EA108-D5A5-4D99-ADB3-37D3F24E93D9}" srcOrd="0" destOrd="0" presId="urn:microsoft.com/office/officeart/2005/8/layout/default#1"/>
    <dgm:cxn modelId="{5B4A9BAB-3250-44FC-9D2E-8A90573B1EBB}" type="presOf" srcId="{88139F07-C33E-4AA6-BA78-2A1644B4E03A}" destId="{58A09EAB-C5C2-4B19-A671-C861AF8120C7}" srcOrd="0" destOrd="0" presId="urn:microsoft.com/office/officeart/2005/8/layout/default#1"/>
    <dgm:cxn modelId="{994BE7A2-37BE-4CA6-A13D-E44D7FFDF338}" type="presParOf" srcId="{F3794D2F-25F1-451D-9317-E097CEF7538D}" destId="{AC528CF0-59E7-4AE6-8E73-BB8D119020B2}" srcOrd="0" destOrd="0" presId="urn:microsoft.com/office/officeart/2005/8/layout/default#1"/>
    <dgm:cxn modelId="{0D33C3B0-5DEA-46B2-A6D6-39B258EF21DF}" type="presParOf" srcId="{F3794D2F-25F1-451D-9317-E097CEF7538D}" destId="{8E0AA798-BC88-446C-9A98-5D3BCBD383CA}" srcOrd="1" destOrd="0" presId="urn:microsoft.com/office/officeart/2005/8/layout/default#1"/>
    <dgm:cxn modelId="{66D39A86-23EB-4AC5-ACF4-DFCB35646224}" type="presParOf" srcId="{F3794D2F-25F1-451D-9317-E097CEF7538D}" destId="{92834CA9-094B-4D35-A44D-48378CB556BD}" srcOrd="2" destOrd="0" presId="urn:microsoft.com/office/officeart/2005/8/layout/default#1"/>
    <dgm:cxn modelId="{6BA0730C-43F0-4FB7-B24C-F3F745DECD60}" type="presParOf" srcId="{F3794D2F-25F1-451D-9317-E097CEF7538D}" destId="{758BDBE3-6854-4B57-8734-AC2E8F3EEB14}" srcOrd="3" destOrd="0" presId="urn:microsoft.com/office/officeart/2005/8/layout/default#1"/>
    <dgm:cxn modelId="{110F07B6-08B6-4E8E-909F-62B344780759}" type="presParOf" srcId="{F3794D2F-25F1-451D-9317-E097CEF7538D}" destId="{58A09EAB-C5C2-4B19-A671-C861AF8120C7}" srcOrd="4" destOrd="0" presId="urn:microsoft.com/office/officeart/2005/8/layout/default#1"/>
    <dgm:cxn modelId="{3EB6C4DD-113F-46FB-BADC-AC8AEE09423E}" type="presParOf" srcId="{F3794D2F-25F1-451D-9317-E097CEF7538D}" destId="{C7714460-8683-4F40-9106-068E99289D74}" srcOrd="5" destOrd="0" presId="urn:microsoft.com/office/officeart/2005/8/layout/default#1"/>
    <dgm:cxn modelId="{D549EE49-3A64-4C7E-8F05-0216E20208A8}" type="presParOf" srcId="{F3794D2F-25F1-451D-9317-E097CEF7538D}" destId="{08450426-5A2E-4E76-B837-1CC6DD44D956}" srcOrd="6" destOrd="0" presId="urn:microsoft.com/office/officeart/2005/8/layout/default#1"/>
    <dgm:cxn modelId="{25534C58-693B-452B-9AB9-17029CBC73E4}" type="presParOf" srcId="{F3794D2F-25F1-451D-9317-E097CEF7538D}" destId="{238F8A5D-B45E-40B1-9A52-5B1472AEC550}" srcOrd="7" destOrd="0" presId="urn:microsoft.com/office/officeart/2005/8/layout/default#1"/>
    <dgm:cxn modelId="{DB7AA335-CBDB-4EA7-8D3C-6DF2D551222A}" type="presParOf" srcId="{F3794D2F-25F1-451D-9317-E097CEF7538D}" destId="{4B08F72B-F83F-4EBB-BD57-F72D4BE02C00}" srcOrd="8" destOrd="0" presId="urn:microsoft.com/office/officeart/2005/8/layout/default#1"/>
    <dgm:cxn modelId="{11F18E10-C8F8-46CB-89A8-D134021FD0CE}" type="presParOf" srcId="{F3794D2F-25F1-451D-9317-E097CEF7538D}" destId="{66C6368E-0606-4420-AE56-BF854FA5987E}" srcOrd="9" destOrd="0" presId="urn:microsoft.com/office/officeart/2005/8/layout/default#1"/>
    <dgm:cxn modelId="{29BC46E5-2B4A-42CF-89C3-88BA4F91B828}" type="presParOf" srcId="{F3794D2F-25F1-451D-9317-E097CEF7538D}" destId="{FBA70FD0-16A3-4552-80D6-4337CA054F91}" srcOrd="10" destOrd="0" presId="urn:microsoft.com/office/officeart/2005/8/layout/default#1"/>
    <dgm:cxn modelId="{A431B3E0-4225-4B1D-BD19-4EE5EBEAAC62}" type="presParOf" srcId="{F3794D2F-25F1-451D-9317-E097CEF7538D}" destId="{7A237328-ED3E-450B-AD30-82BC447090EE}" srcOrd="11" destOrd="0" presId="urn:microsoft.com/office/officeart/2005/8/layout/default#1"/>
    <dgm:cxn modelId="{F9F414AE-81C8-4BEC-A729-C14D38086BB5}" type="presParOf" srcId="{F3794D2F-25F1-451D-9317-E097CEF7538D}" destId="{8D351309-FC7D-445A-94D6-85A84CA15813}" srcOrd="12" destOrd="0" presId="urn:microsoft.com/office/officeart/2005/8/layout/default#1"/>
    <dgm:cxn modelId="{56D43E8D-28F7-479E-BE09-28E454D2D7B7}" type="presParOf" srcId="{F3794D2F-25F1-451D-9317-E097CEF7538D}" destId="{11039B96-3836-446C-AABD-D6A868106D31}" srcOrd="13" destOrd="0" presId="urn:microsoft.com/office/officeart/2005/8/layout/default#1"/>
    <dgm:cxn modelId="{1BD44CC3-482F-41EE-8CB1-466C7FC41768}" type="presParOf" srcId="{F3794D2F-25F1-451D-9317-E097CEF7538D}" destId="{CCA20B2C-093D-4949-9DE0-AE09B5E12190}" srcOrd="14" destOrd="0" presId="urn:microsoft.com/office/officeart/2005/8/layout/default#1"/>
    <dgm:cxn modelId="{EEE2B40A-C7FE-43E6-9457-591D8C328A0F}" type="presParOf" srcId="{F3794D2F-25F1-451D-9317-E097CEF7538D}" destId="{15E6C549-6E04-47DD-8AEF-C0C0F1E67842}" srcOrd="15" destOrd="0" presId="urn:microsoft.com/office/officeart/2005/8/layout/default#1"/>
    <dgm:cxn modelId="{651CFEC3-CB3F-4C21-BDC0-682A851AF413}" type="presParOf" srcId="{F3794D2F-25F1-451D-9317-E097CEF7538D}" destId="{BD4EA108-D5A5-4D99-ADB3-37D3F24E93D9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528CF0-59E7-4AE6-8E73-BB8D119020B2}">
      <dsp:nvSpPr>
        <dsp:cNvPr id="0" name=""/>
        <dsp:cNvSpPr/>
      </dsp:nvSpPr>
      <dsp:spPr>
        <a:xfrm>
          <a:off x="0" y="373298"/>
          <a:ext cx="2128223" cy="1276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Faster</a:t>
          </a:r>
          <a:r>
            <a:rPr lang="ru-RU" sz="1900" b="1" kern="1200" dirty="0" smtClean="0"/>
            <a:t>, s</a:t>
          </a:r>
          <a:r>
            <a:rPr lang="fr-CH" sz="1900" b="1" kern="1200" dirty="0" err="1" smtClean="0"/>
            <a:t>afer</a:t>
          </a:r>
          <a:r>
            <a:rPr lang="en-US" sz="1900" b="1" kern="1200" dirty="0" smtClean="0"/>
            <a:t> </a:t>
          </a:r>
          <a:endParaRPr lang="fr-CH" sz="1900" b="1" kern="1200" dirty="0"/>
        </a:p>
      </dsp:txBody>
      <dsp:txXfrm>
        <a:off x="0" y="373298"/>
        <a:ext cx="2128223" cy="1276934"/>
      </dsp:txXfrm>
    </dsp:sp>
    <dsp:sp modelId="{92834CA9-094B-4D35-A44D-48378CB556BD}">
      <dsp:nvSpPr>
        <dsp:cNvPr id="0" name=""/>
        <dsp:cNvSpPr/>
      </dsp:nvSpPr>
      <dsp:spPr>
        <a:xfrm>
          <a:off x="2341045" y="373298"/>
          <a:ext cx="2128223" cy="1276934"/>
        </a:xfrm>
        <a:prstGeom prst="rect">
          <a:avLst/>
        </a:prstGeom>
        <a:solidFill>
          <a:schemeClr val="accent2">
            <a:hueOff val="-182270"/>
            <a:satOff val="0"/>
            <a:lumOff val="-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L</a:t>
          </a:r>
          <a:r>
            <a:rPr lang="en-US" sz="1900" b="1" kern="1200" dirty="0" err="1" smtClean="0"/>
            <a:t>ess</a:t>
          </a:r>
          <a:r>
            <a:rPr lang="en-US" sz="1900" b="1" kern="1200" dirty="0" smtClean="0"/>
            <a:t> bureaucracy</a:t>
          </a:r>
          <a:endParaRPr lang="fr-CH" sz="1900" b="1" kern="1200" dirty="0"/>
        </a:p>
      </dsp:txBody>
      <dsp:txXfrm>
        <a:off x="2341045" y="373298"/>
        <a:ext cx="2128223" cy="1276934"/>
      </dsp:txXfrm>
    </dsp:sp>
    <dsp:sp modelId="{58A09EAB-C5C2-4B19-A671-C861AF8120C7}">
      <dsp:nvSpPr>
        <dsp:cNvPr id="0" name=""/>
        <dsp:cNvSpPr/>
      </dsp:nvSpPr>
      <dsp:spPr>
        <a:xfrm>
          <a:off x="4682091" y="373298"/>
          <a:ext cx="2128223" cy="1276934"/>
        </a:xfrm>
        <a:prstGeom prst="rect">
          <a:avLst/>
        </a:prstGeom>
        <a:solidFill>
          <a:schemeClr val="accent2">
            <a:hueOff val="-364541"/>
            <a:satOff val="0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L</a:t>
          </a:r>
          <a:r>
            <a:rPr lang="en-US" sz="1900" b="1" kern="1200" dirty="0" err="1" smtClean="0"/>
            <a:t>ess</a:t>
          </a:r>
          <a:r>
            <a:rPr lang="en-US" sz="1900" b="1" kern="1200" dirty="0" smtClean="0"/>
            <a:t> workload</a:t>
          </a:r>
          <a:endParaRPr lang="fr-CH" sz="1900" b="1" kern="1200" dirty="0"/>
        </a:p>
      </dsp:txBody>
      <dsp:txXfrm>
        <a:off x="4682091" y="373298"/>
        <a:ext cx="2128223" cy="1276934"/>
      </dsp:txXfrm>
    </dsp:sp>
    <dsp:sp modelId="{08450426-5A2E-4E76-B837-1CC6DD44D956}">
      <dsp:nvSpPr>
        <dsp:cNvPr id="0" name=""/>
        <dsp:cNvSpPr/>
      </dsp:nvSpPr>
      <dsp:spPr>
        <a:xfrm>
          <a:off x="0" y="1863054"/>
          <a:ext cx="2128223" cy="1276934"/>
        </a:xfrm>
        <a:prstGeom prst="rect">
          <a:avLst/>
        </a:prstGeom>
        <a:solidFill>
          <a:schemeClr val="accent2">
            <a:hueOff val="-546811"/>
            <a:satOff val="0"/>
            <a:lumOff val="-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L</a:t>
          </a:r>
          <a:r>
            <a:rPr lang="en-US" sz="1900" b="1" kern="1200" dirty="0" err="1" smtClean="0"/>
            <a:t>ess</a:t>
          </a:r>
          <a:r>
            <a:rPr lang="en-US" sz="1900" b="1" kern="1200" dirty="0" smtClean="0"/>
            <a:t> paper management</a:t>
          </a:r>
          <a:endParaRPr lang="fr-CH" sz="1900" b="1" kern="1200" dirty="0"/>
        </a:p>
      </dsp:txBody>
      <dsp:txXfrm>
        <a:off x="0" y="1863054"/>
        <a:ext cx="2128223" cy="1276934"/>
      </dsp:txXfrm>
    </dsp:sp>
    <dsp:sp modelId="{4B08F72B-F83F-4EBB-BD57-F72D4BE02C00}">
      <dsp:nvSpPr>
        <dsp:cNvPr id="0" name=""/>
        <dsp:cNvSpPr/>
      </dsp:nvSpPr>
      <dsp:spPr>
        <a:xfrm>
          <a:off x="2354283" y="1889538"/>
          <a:ext cx="2128223" cy="1276934"/>
        </a:xfrm>
        <a:prstGeom prst="rect">
          <a:avLst/>
        </a:prstGeom>
        <a:solidFill>
          <a:schemeClr val="accent2">
            <a:hueOff val="-729082"/>
            <a:satOff val="0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M</a:t>
          </a:r>
          <a:r>
            <a:rPr lang="fr-CH" sz="1900" b="1" kern="1200" dirty="0" smtClean="0"/>
            <a:t>ore effective </a:t>
          </a:r>
          <a:r>
            <a:rPr lang="fr-CH" sz="1900" b="1" kern="1200" dirty="0" err="1" smtClean="0"/>
            <a:t>risk</a:t>
          </a:r>
          <a:r>
            <a:rPr lang="fr-CH" sz="1900" b="1" kern="1200" dirty="0" smtClean="0"/>
            <a:t> </a:t>
          </a:r>
          <a:r>
            <a:rPr lang="fr-CH" sz="1900" b="1" kern="1200" dirty="0" err="1" smtClean="0"/>
            <a:t>analysis</a:t>
          </a:r>
          <a:endParaRPr lang="fr-CH" sz="1900" b="1" kern="1200" dirty="0"/>
        </a:p>
      </dsp:txBody>
      <dsp:txXfrm>
        <a:off x="2354283" y="1889538"/>
        <a:ext cx="2128223" cy="1276934"/>
      </dsp:txXfrm>
    </dsp:sp>
    <dsp:sp modelId="{FBA70FD0-16A3-4552-80D6-4337CA054F91}">
      <dsp:nvSpPr>
        <dsp:cNvPr id="0" name=""/>
        <dsp:cNvSpPr/>
      </dsp:nvSpPr>
      <dsp:spPr>
        <a:xfrm>
          <a:off x="4682091" y="1863054"/>
          <a:ext cx="2128223" cy="1276934"/>
        </a:xfrm>
        <a:prstGeom prst="rect">
          <a:avLst/>
        </a:prstGeom>
        <a:solidFill>
          <a:schemeClr val="accent2">
            <a:hueOff val="-911352"/>
            <a:satOff val="0"/>
            <a:lumOff val="-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900" b="1" kern="1200" dirty="0" err="1" smtClean="0"/>
            <a:t>Higher</a:t>
          </a:r>
          <a:r>
            <a:rPr lang="fr-CH" sz="1900" b="1" kern="1200" dirty="0" smtClean="0"/>
            <a:t> </a:t>
          </a:r>
          <a:r>
            <a:rPr lang="fr-CH" sz="1900" b="1" kern="1200" dirty="0" err="1" smtClean="0"/>
            <a:t>accuracy</a:t>
          </a:r>
          <a:endParaRPr lang="fr-CH" sz="1900" b="1" kern="1200" dirty="0"/>
        </a:p>
      </dsp:txBody>
      <dsp:txXfrm>
        <a:off x="4682091" y="1863054"/>
        <a:ext cx="2128223" cy="1276934"/>
      </dsp:txXfrm>
    </dsp:sp>
    <dsp:sp modelId="{8D351309-FC7D-445A-94D6-85A84CA15813}">
      <dsp:nvSpPr>
        <dsp:cNvPr id="0" name=""/>
        <dsp:cNvSpPr/>
      </dsp:nvSpPr>
      <dsp:spPr>
        <a:xfrm>
          <a:off x="0" y="3352810"/>
          <a:ext cx="2128223" cy="1276934"/>
        </a:xfrm>
        <a:prstGeom prst="rect">
          <a:avLst/>
        </a:prstGeom>
        <a:solidFill>
          <a:schemeClr val="accent2">
            <a:hueOff val="-1093622"/>
            <a:satOff val="0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Online monitoring of the transport</a:t>
          </a:r>
          <a:endParaRPr lang="fr-CH" sz="1900" b="1" kern="1200" dirty="0"/>
        </a:p>
      </dsp:txBody>
      <dsp:txXfrm>
        <a:off x="0" y="3352810"/>
        <a:ext cx="2128223" cy="1276934"/>
      </dsp:txXfrm>
    </dsp:sp>
    <dsp:sp modelId="{CCA20B2C-093D-4949-9DE0-AE09B5E12190}">
      <dsp:nvSpPr>
        <dsp:cNvPr id="0" name=""/>
        <dsp:cNvSpPr/>
      </dsp:nvSpPr>
      <dsp:spPr>
        <a:xfrm>
          <a:off x="2341045" y="3352810"/>
          <a:ext cx="2128223" cy="1276934"/>
        </a:xfrm>
        <a:prstGeom prst="rect">
          <a:avLst/>
        </a:prstGeom>
        <a:solidFill>
          <a:schemeClr val="accent2">
            <a:hueOff val="-1275893"/>
            <a:satOff val="0"/>
            <a:lumOff val="-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Allowed enhancements (electronic payment project)</a:t>
          </a:r>
          <a:endParaRPr lang="fr-CH" sz="1900" b="1" kern="1200" dirty="0"/>
        </a:p>
      </dsp:txBody>
      <dsp:txXfrm>
        <a:off x="2341045" y="3352810"/>
        <a:ext cx="2128223" cy="1276934"/>
      </dsp:txXfrm>
    </dsp:sp>
    <dsp:sp modelId="{BD4EA108-D5A5-4D99-ADB3-37D3F24E93D9}">
      <dsp:nvSpPr>
        <dsp:cNvPr id="0" name=""/>
        <dsp:cNvSpPr/>
      </dsp:nvSpPr>
      <dsp:spPr>
        <a:xfrm>
          <a:off x="4682091" y="3352810"/>
          <a:ext cx="2128223" cy="1276934"/>
        </a:xfrm>
        <a:prstGeom prst="rect">
          <a:avLst/>
        </a:prstGeom>
        <a:solidFill>
          <a:schemeClr val="accent2">
            <a:hueOff val="-1458163"/>
            <a:satOff val="0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900" b="1" kern="1200" dirty="0" err="1" smtClean="0"/>
            <a:t>Cheaper</a:t>
          </a:r>
          <a:r>
            <a:rPr lang="fr-CH" sz="1900" b="1" kern="1200" dirty="0" smtClean="0"/>
            <a:t> </a:t>
          </a:r>
          <a:r>
            <a:rPr lang="fr-CH" sz="1900" b="1" kern="1200" dirty="0" err="1" smtClean="0"/>
            <a:t>procedure</a:t>
          </a:r>
          <a:r>
            <a:rPr lang="fr-CH" sz="1900" b="1" kern="1200" dirty="0" smtClean="0"/>
            <a:t>, no TIR Carnets stock</a:t>
          </a:r>
          <a:endParaRPr lang="fr-CH" sz="1900" b="1" kern="1200" dirty="0"/>
        </a:p>
      </dsp:txBody>
      <dsp:txXfrm>
        <a:off x="4682091" y="3352810"/>
        <a:ext cx="2128223" cy="1276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FCF7D-9AE1-46B2-AF40-0BE91BDBAB6D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56D0-E374-4A85-8443-875A9470C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302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bilateral trade between India and the entire Eurasian Economic Union (the EEU, consisting of Russia, Armenia, Belarus, Kazakhstan, and Kyrgyzstan) was merely $8.4 billion in 2015-2016.</a:t>
            </a:r>
          </a:p>
          <a:p>
            <a:endParaRPr lang="fr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88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bilateral trade between India and the entire Eurasian Economic Union (the EEU, consisting of Russia, Armenia, Belarus, Kazakhstan, and Kyrgyzstan) was merely $8.4 billion in 2015-2016.</a:t>
            </a:r>
          </a:p>
          <a:p>
            <a:endParaRPr lang="fr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03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bilateral trade between India and the entire Eurasian Economic Union (the EEU, consisting of Russia, Armenia, Belarus, Kazakhstan, and Kyrgyzstan) was merely $8.4 billion in 2015-2016.</a:t>
            </a:r>
          </a:p>
          <a:p>
            <a:endParaRPr lang="fr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88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bilateral trade between India and the entire Eurasian Economic Union (the EEU, consisting of Russia, Armenia, Belarus, Kazakhstan, and Kyrgyzstan) was merely $8.4 billion in 2015-2016.</a:t>
            </a:r>
          </a:p>
          <a:p>
            <a:endParaRPr lang="fr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88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bilateral trade between India and the entire Eurasian Economic Union (the EEU, consisting of Russia, Armenia, Belarus, Kazakhstan, and Kyrgyzstan) was merely $8.4 billion in 2015-2016.</a:t>
            </a:r>
          </a:p>
          <a:p>
            <a:endParaRPr lang="fr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88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75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bilateral trade between India and the entire Eurasian Economic Union (the EEU, consisting of Russia, Armenia, Belarus, Kazakhstan, and Kyrgyzstan) was merely $8.4 billion in 2015-2016.</a:t>
            </a:r>
          </a:p>
          <a:p>
            <a:endParaRPr lang="fr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1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70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bilateral trade between India and the entire Eurasian Economic Union (the EEU, consisting of Russia, Armenia, Belarus, Kazakhstan, and Kyrgyzstan) was merely $8.4 billion in 2015-2016.</a:t>
            </a:r>
          </a:p>
          <a:p>
            <a:endParaRPr lang="fr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05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bilateral trade between India and the entire Eurasian Economic Union (the EEU, consisting of Russia, Armenia, Belarus, Kazakhstan, and Kyrgyzstan) was merely $8.4 billion in 2015-2016.</a:t>
            </a:r>
          </a:p>
          <a:p>
            <a:endParaRPr lang="fr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11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599" y="4136883"/>
            <a:ext cx="1097764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315884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27008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15884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8027006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67572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9" y="274642"/>
            <a:ext cx="9147225" cy="588449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0C8F4"/>
                </a:solidFill>
              </a:rPr>
              <a:t>7-9 June 2017</a:t>
            </a:r>
            <a:endParaRPr lang="en-GB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0C8F4"/>
                </a:solidFill>
              </a:rPr>
              <a:t>A single window of opportunity</a:t>
            </a:r>
            <a:endParaRPr lang="en-GB">
              <a:solidFill>
                <a:srgbClr val="40C8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7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smtClean="0">
                <a:solidFill>
                  <a:srgbClr val="40C8F4"/>
                </a:solidFill>
              </a:rPr>
              <a:pPr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9" y="1106719"/>
            <a:ext cx="10977033" cy="52493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1239" y="304845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3826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4"/>
            <a:ext cx="7555493" cy="2972731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7" y="1552839"/>
            <a:ext cx="7308751" cy="25897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" y="1420668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93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93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23242435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7" y="1826685"/>
            <a:ext cx="5338119" cy="4508213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08359" y="1826685"/>
            <a:ext cx="5478275" cy="4508213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322376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4"/>
            <a:ext cx="7555493" cy="2972731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7" y="1552839"/>
            <a:ext cx="7308751" cy="2589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" y="1420668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93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93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99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40015" y="1922536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40015" y="2473474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61984" y="192253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40015" y="3404203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40015" y="3955139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362287" y="348939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40015" y="4879824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440015" y="5430762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361984" y="4950761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51957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4639"/>
            <a:ext cx="9147225" cy="12796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4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AC90AA9F-B1B2-7844-8D0A-6DF273931CBA}" type="datetime3">
              <a:rPr lang="en-US" smtClean="0">
                <a:solidFill>
                  <a:srgbClr val="40C8F4"/>
                </a:solidFill>
              </a:rPr>
              <a:pPr defTabSz="609585"/>
              <a:t>21 April 2021</a:t>
            </a:fld>
            <a:endParaRPr lang="en-GB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r>
              <a:rPr lang="en-GB" smtClean="0">
                <a:solidFill>
                  <a:srgbClr val="40C8F4"/>
                </a:solidFill>
              </a:rPr>
              <a:t>Presentation title/URL could go here – Change in footer options  </a:t>
            </a:r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609585"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2004230"/>
            <a:ext cx="9147227" cy="43028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667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1439964" indent="-575986">
              <a:buClr>
                <a:schemeClr val="accent3"/>
              </a:buClr>
              <a:buSzPct val="100000"/>
              <a:buFont typeface="Lucida Grande"/>
              <a:buChar char="-"/>
              <a:defRPr sz="2667"/>
            </a:lvl3pPr>
            <a:lvl4pPr marL="2399940" indent="-38399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67"/>
            </a:lvl4pPr>
            <a:lvl5pPr marL="3359916" indent="-575986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667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48930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897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US" smtClean="0">
                <a:solidFill>
                  <a:srgbClr val="323232"/>
                </a:solidFill>
              </a:rPr>
              <a:t>18 May 2017</a:t>
            </a:r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08359" y="6486321"/>
            <a:ext cx="5478880" cy="276944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GB" smtClean="0">
                <a:solidFill>
                  <a:srgbClr val="323232"/>
                </a:solidFill>
              </a:rPr>
              <a:t>Goods Transport Council (CTM)</a:t>
            </a:r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59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609585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826684"/>
            <a:ext cx="9662985" cy="451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5581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/>
            <a:fld id="{48558418-9C5D-47E2-872B-C76D829C11BF}" type="datetimeFigureOut">
              <a:rPr lang="en-US" altLang="en-US" smtClean="0">
                <a:solidFill>
                  <a:srgbClr val="323232"/>
                </a:solidFill>
              </a:rPr>
              <a:pPr defTabSz="609585"/>
              <a:t>4/21/2021</a:t>
            </a:fld>
            <a:endParaRPr lang="en-IN" alt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2"/>
            <a:ext cx="32004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/>
            <a:endParaRPr lang="en-IN" alt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9451" y="5734051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609585"/>
            <a:fld id="{E39FD8B3-E16F-437E-BCCF-D2F06BEBB278}" type="slidenum">
              <a:rPr lang="en-IN" altLang="en-US" smtClean="0">
                <a:solidFill>
                  <a:srgbClr val="323232"/>
                </a:solidFill>
              </a:rPr>
              <a:pPr defTabSz="609585"/>
              <a:t>‹#›</a:t>
            </a:fld>
            <a:endParaRPr lang="en-IN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195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95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599" y="2850378"/>
            <a:ext cx="8152349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7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" y="2850378"/>
            <a:ext cx="8158763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365515" y="4250944"/>
            <a:ext cx="3402847" cy="2105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5365518" y="6356353"/>
            <a:ext cx="3402845" cy="362553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274124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274124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7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1"/>
            <a:ext cx="7555493" cy="2972731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1" y="1552839"/>
            <a:ext cx="7308751" cy="2589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420665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66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1672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553" y="2124743"/>
            <a:ext cx="1990521" cy="12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79478" y="6123754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GB" sz="1600" b="1" dirty="0" err="1">
                <a:solidFill>
                  <a:srgbClr val="0070C0"/>
                </a:solidFill>
              </a:rPr>
              <a:t>iru.org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8465" y="2132868"/>
            <a:ext cx="134400" cy="12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22256" y="6133905"/>
            <a:ext cx="6135681" cy="395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  <a:lvl2pPr marL="609585" indent="0">
              <a:buNone/>
              <a:defRPr sz="1467"/>
            </a:lvl2pPr>
            <a:lvl3pPr marL="1219170" indent="0">
              <a:buNone/>
              <a:defRPr sz="1467"/>
            </a:lvl3pPr>
            <a:lvl4pPr marL="1828754" indent="0">
              <a:buNone/>
              <a:defRPr sz="1467"/>
            </a:lvl4pPr>
            <a:lvl5pPr marL="2438339" indent="0">
              <a:buNone/>
              <a:defRPr sz="1467"/>
            </a:lvl5pPr>
          </a:lstStyle>
          <a:p>
            <a:pPr lvl="0"/>
            <a:r>
              <a:rPr lang="fr-CH" dirty="0" smtClean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56069" y="2022951"/>
            <a:ext cx="7131179" cy="2392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fr-CH" dirty="0" smtClean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160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599" y="2850378"/>
            <a:ext cx="8152349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18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26685"/>
            <a:ext cx="9662584" cy="4516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77075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1" y="1826684"/>
            <a:ext cx="5338119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08359" y="1826684"/>
            <a:ext cx="5478275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158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1" y="1821251"/>
            <a:ext cx="10977033" cy="4513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5456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91924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599" y="4136883"/>
            <a:ext cx="1097764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315884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27008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15884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8027006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28678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40015" y="1922536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40015" y="2473474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61984" y="192253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40015" y="3404203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40015" y="3955139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362287" y="348939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40015" y="4879824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440015" y="5430762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361984" y="4950761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19366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4639"/>
            <a:ext cx="9147225" cy="12796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4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AC90AA9F-B1B2-7844-8D0A-6DF273931CBA}" type="datetime3">
              <a:rPr lang="en-US" smtClean="0">
                <a:solidFill>
                  <a:srgbClr val="40C8F4"/>
                </a:solidFill>
              </a:rPr>
              <a:pPr defTabSz="609585"/>
              <a:t>21 April 2021</a:t>
            </a:fld>
            <a:endParaRPr lang="en-GB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r>
              <a:rPr lang="en-GB" smtClean="0">
                <a:solidFill>
                  <a:srgbClr val="40C8F4"/>
                </a:solidFill>
              </a:rPr>
              <a:t>Presentation title/URL could go here – Change in footer options  </a:t>
            </a:r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609585"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2004230"/>
            <a:ext cx="9147227" cy="43028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667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1439964" indent="-575986">
              <a:buClr>
                <a:schemeClr val="accent3"/>
              </a:buClr>
              <a:buSzPct val="100000"/>
              <a:buFont typeface="Lucida Grande"/>
              <a:buChar char="-"/>
              <a:defRPr sz="2667"/>
            </a:lvl3pPr>
            <a:lvl4pPr marL="2399940" indent="-38399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67"/>
            </a:lvl4pPr>
            <a:lvl5pPr marL="3359916" indent="-575986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667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30471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897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US" smtClean="0">
                <a:solidFill>
                  <a:srgbClr val="323232"/>
                </a:solidFill>
              </a:rPr>
              <a:t>18 May 2017</a:t>
            </a:r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08359" y="6486321"/>
            <a:ext cx="5478880" cy="276944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GB" smtClean="0">
                <a:solidFill>
                  <a:srgbClr val="323232"/>
                </a:solidFill>
              </a:rPr>
              <a:t>Goods Transport Council (CTM)</a:t>
            </a:r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59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609585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826684"/>
            <a:ext cx="9662985" cy="451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50418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599" y="2850378"/>
            <a:ext cx="8152349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62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" y="2850378"/>
            <a:ext cx="8158763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365515" y="4250944"/>
            <a:ext cx="3402847" cy="2105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5365518" y="6356353"/>
            <a:ext cx="3402845" cy="362553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274124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274124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80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" y="2850378"/>
            <a:ext cx="8158763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365515" y="4250944"/>
            <a:ext cx="3402847" cy="2105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5365518" y="6356353"/>
            <a:ext cx="3402845" cy="362553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274124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274124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75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1"/>
            <a:ext cx="7555493" cy="2972731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1" y="1552839"/>
            <a:ext cx="7308751" cy="2589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420665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66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704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553" y="2124743"/>
            <a:ext cx="1990521" cy="12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79478" y="6123754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GB" sz="1600" b="1" dirty="0" err="1">
                <a:solidFill>
                  <a:srgbClr val="0070C0"/>
                </a:solidFill>
              </a:rPr>
              <a:t>iru.org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8465" y="2132868"/>
            <a:ext cx="134400" cy="12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22256" y="6133905"/>
            <a:ext cx="6135681" cy="395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  <a:lvl2pPr marL="609585" indent="0">
              <a:buNone/>
              <a:defRPr sz="1467"/>
            </a:lvl2pPr>
            <a:lvl3pPr marL="1219170" indent="0">
              <a:buNone/>
              <a:defRPr sz="1467"/>
            </a:lvl3pPr>
            <a:lvl4pPr marL="1828754" indent="0">
              <a:buNone/>
              <a:defRPr sz="1467"/>
            </a:lvl4pPr>
            <a:lvl5pPr marL="2438339" indent="0">
              <a:buNone/>
              <a:defRPr sz="1467"/>
            </a:lvl5pPr>
          </a:lstStyle>
          <a:p>
            <a:pPr lvl="0"/>
            <a:r>
              <a:rPr lang="fr-CH" dirty="0" smtClean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56069" y="2022951"/>
            <a:ext cx="7131179" cy="2392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fr-CH" dirty="0" smtClean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096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26685"/>
            <a:ext cx="9662584" cy="4516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50546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1" y="1826684"/>
            <a:ext cx="5338119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08359" y="1826684"/>
            <a:ext cx="5478275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7664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1" y="1821251"/>
            <a:ext cx="10977033" cy="4513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8465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44028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599" y="4136883"/>
            <a:ext cx="1097764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315884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27008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15884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8027006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44658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40015" y="1922536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40015" y="2473474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61984" y="192253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40015" y="3404203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40015" y="3955139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362287" y="348939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40015" y="4879824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440015" y="5430762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361984" y="4950761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85661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4639"/>
            <a:ext cx="9147225" cy="12796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4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AC90AA9F-B1B2-7844-8D0A-6DF273931CBA}" type="datetime3">
              <a:rPr lang="en-US" smtClean="0">
                <a:solidFill>
                  <a:srgbClr val="40C8F4"/>
                </a:solidFill>
              </a:rPr>
              <a:pPr defTabSz="609585"/>
              <a:t>21 April 2021</a:t>
            </a:fld>
            <a:endParaRPr lang="en-GB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r>
              <a:rPr lang="en-GB" smtClean="0">
                <a:solidFill>
                  <a:srgbClr val="40C8F4"/>
                </a:solidFill>
              </a:rPr>
              <a:t>Presentation title/URL could go here – Change in footer options  </a:t>
            </a:r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609585"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2004230"/>
            <a:ext cx="9147227" cy="43028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667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1439964" indent="-575986">
              <a:buClr>
                <a:schemeClr val="accent3"/>
              </a:buClr>
              <a:buSzPct val="100000"/>
              <a:buFont typeface="Lucida Grande"/>
              <a:buChar char="-"/>
              <a:defRPr sz="2667"/>
            </a:lvl3pPr>
            <a:lvl4pPr marL="2399940" indent="-38399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67"/>
            </a:lvl4pPr>
            <a:lvl5pPr marL="3359916" indent="-575986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667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8772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1"/>
            <a:ext cx="7555493" cy="2972731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1" y="1552839"/>
            <a:ext cx="7308751" cy="2589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420665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66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1353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897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US" smtClean="0">
                <a:solidFill>
                  <a:srgbClr val="323232"/>
                </a:solidFill>
              </a:rPr>
              <a:t>18 May 2017</a:t>
            </a:r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08359" y="6486321"/>
            <a:ext cx="5478880" cy="276944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GB" smtClean="0">
                <a:solidFill>
                  <a:srgbClr val="323232"/>
                </a:solidFill>
              </a:rPr>
              <a:t>Goods Transport Council (CTM)</a:t>
            </a:r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59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609585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826684"/>
            <a:ext cx="9662985" cy="451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7830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87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599" y="2850378"/>
            <a:ext cx="8152349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71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" y="2850378"/>
            <a:ext cx="8158763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365515" y="4250944"/>
            <a:ext cx="3402847" cy="2105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5365518" y="6356353"/>
            <a:ext cx="3402845" cy="362553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274124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274124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02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1"/>
            <a:ext cx="7555493" cy="2972731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1" y="1552839"/>
            <a:ext cx="7308751" cy="2589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420665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66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971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553" y="2124743"/>
            <a:ext cx="1990521" cy="12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79478" y="6123754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GB" sz="1600" b="1" dirty="0" err="1">
                <a:solidFill>
                  <a:srgbClr val="0070C0"/>
                </a:solidFill>
              </a:rPr>
              <a:t>iru.org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8465" y="2132868"/>
            <a:ext cx="134400" cy="12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22256" y="6133905"/>
            <a:ext cx="6135681" cy="395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  <a:lvl2pPr marL="609585" indent="0">
              <a:buNone/>
              <a:defRPr sz="1467"/>
            </a:lvl2pPr>
            <a:lvl3pPr marL="1219170" indent="0">
              <a:buNone/>
              <a:defRPr sz="1467"/>
            </a:lvl3pPr>
            <a:lvl4pPr marL="1828754" indent="0">
              <a:buNone/>
              <a:defRPr sz="1467"/>
            </a:lvl4pPr>
            <a:lvl5pPr marL="2438339" indent="0">
              <a:buNone/>
              <a:defRPr sz="1467"/>
            </a:lvl5pPr>
          </a:lstStyle>
          <a:p>
            <a:pPr lvl="0"/>
            <a:r>
              <a:rPr lang="fr-CH" dirty="0" smtClean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56069" y="2022951"/>
            <a:ext cx="7131179" cy="2392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fr-CH" dirty="0" smtClean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694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26685"/>
            <a:ext cx="9662584" cy="4516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96879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1" y="1826684"/>
            <a:ext cx="5338119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08359" y="1826684"/>
            <a:ext cx="5478275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731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1" y="1821251"/>
            <a:ext cx="10977033" cy="4513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519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52476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553" y="2124743"/>
            <a:ext cx="1990521" cy="12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79478" y="6123754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GB" sz="1600" b="1" dirty="0" err="1">
                <a:solidFill>
                  <a:srgbClr val="0070C0"/>
                </a:solidFill>
              </a:rPr>
              <a:t>iru.org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8465" y="2132868"/>
            <a:ext cx="134400" cy="12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22256" y="6133905"/>
            <a:ext cx="6135681" cy="395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  <a:lvl2pPr marL="609585" indent="0">
              <a:buNone/>
              <a:defRPr sz="1467"/>
            </a:lvl2pPr>
            <a:lvl3pPr marL="1219170" indent="0">
              <a:buNone/>
              <a:defRPr sz="1467"/>
            </a:lvl3pPr>
            <a:lvl4pPr marL="1828754" indent="0">
              <a:buNone/>
              <a:defRPr sz="1467"/>
            </a:lvl4pPr>
            <a:lvl5pPr marL="2438339" indent="0">
              <a:buNone/>
              <a:defRPr sz="1467"/>
            </a:lvl5pPr>
          </a:lstStyle>
          <a:p>
            <a:pPr lvl="0"/>
            <a:r>
              <a:rPr lang="fr-CH" dirty="0" smtClean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56069" y="2022951"/>
            <a:ext cx="7131179" cy="2392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fr-CH" dirty="0" smtClean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5797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599" y="4136883"/>
            <a:ext cx="1097764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315884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27008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15884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8027006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11364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40015" y="1922536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40015" y="2473474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61984" y="192253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40015" y="3404203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40015" y="3955139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362287" y="348939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40015" y="4879824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440015" y="5430762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361984" y="4950761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73928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897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US" smtClean="0">
                <a:solidFill>
                  <a:srgbClr val="323232"/>
                </a:solidFill>
              </a:rPr>
              <a:t>18 May 2017</a:t>
            </a:r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08359" y="6486321"/>
            <a:ext cx="5478880" cy="276944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GB" smtClean="0">
                <a:solidFill>
                  <a:srgbClr val="323232"/>
                </a:solidFill>
              </a:rPr>
              <a:t>Goods Transport Council (CTM)</a:t>
            </a:r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59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609585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826684"/>
            <a:ext cx="9662985" cy="451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22138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1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599" y="2850378"/>
            <a:ext cx="8152349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85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" y="2850378"/>
            <a:ext cx="8158763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365515" y="4250944"/>
            <a:ext cx="3402847" cy="2105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5365518" y="6356353"/>
            <a:ext cx="3402845" cy="362553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274124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274124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14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1"/>
            <a:ext cx="7555493" cy="2972731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1" y="1552839"/>
            <a:ext cx="7308751" cy="2589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420665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66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1522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553" y="2124743"/>
            <a:ext cx="1990521" cy="12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79478" y="6123754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GB" sz="1600" b="1" dirty="0" err="1">
                <a:solidFill>
                  <a:srgbClr val="0070C0"/>
                </a:solidFill>
              </a:rPr>
              <a:t>iru.org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8465" y="2132868"/>
            <a:ext cx="134400" cy="12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22256" y="6133905"/>
            <a:ext cx="6135681" cy="395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  <a:lvl2pPr marL="609585" indent="0">
              <a:buNone/>
              <a:defRPr sz="1467"/>
            </a:lvl2pPr>
            <a:lvl3pPr marL="1219170" indent="0">
              <a:buNone/>
              <a:defRPr sz="1467"/>
            </a:lvl3pPr>
            <a:lvl4pPr marL="1828754" indent="0">
              <a:buNone/>
              <a:defRPr sz="1467"/>
            </a:lvl4pPr>
            <a:lvl5pPr marL="2438339" indent="0">
              <a:buNone/>
              <a:defRPr sz="1467"/>
            </a:lvl5pPr>
          </a:lstStyle>
          <a:p>
            <a:pPr lvl="0"/>
            <a:r>
              <a:rPr lang="fr-CH" dirty="0" smtClean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56069" y="2022951"/>
            <a:ext cx="7131179" cy="2392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fr-CH" dirty="0" smtClean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3260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26685"/>
            <a:ext cx="9662584" cy="4516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22771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1" y="1826684"/>
            <a:ext cx="5338119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08359" y="1826684"/>
            <a:ext cx="5478275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176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26685"/>
            <a:ext cx="9662584" cy="4516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30420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1" y="1821251"/>
            <a:ext cx="10977033" cy="4513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9609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01122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599" y="4136883"/>
            <a:ext cx="1097764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315884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27008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15884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8027006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1301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40015" y="1922536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40015" y="2473474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61984" y="192253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40015" y="3404203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40015" y="3955139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362287" y="348939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40015" y="4879824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440015" y="5430762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361984" y="4950761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03387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81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599" y="2850378"/>
            <a:ext cx="8152349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287" y="4338417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" y="2850378"/>
            <a:ext cx="8158763" cy="3505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365515" y="4250944"/>
            <a:ext cx="3402847" cy="2105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5365518" y="6356353"/>
            <a:ext cx="3402845" cy="362553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39513"/>
            <a:ext cx="274124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523675"/>
            <a:ext cx="274124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436287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67"/>
              </a:lnSpc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38751" y="5971538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CH" sz="1600" dirty="0">
                <a:solidFill>
                  <a:srgbClr val="323232"/>
                </a:solidFill>
              </a:rPr>
              <a:t>iru.org</a:t>
            </a:r>
            <a:endParaRPr lang="fr-CH" sz="2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24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1"/>
            <a:ext cx="7555493" cy="2972731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1" y="1552839"/>
            <a:ext cx="7308751" cy="2589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420665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66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089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553" y="2124743"/>
            <a:ext cx="1990521" cy="12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79478" y="6123754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GB" sz="1600" b="1" dirty="0" err="1">
                <a:solidFill>
                  <a:srgbClr val="0070C0"/>
                </a:solidFill>
              </a:rPr>
              <a:t>iru.org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8465" y="2132868"/>
            <a:ext cx="134400" cy="12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22256" y="6133905"/>
            <a:ext cx="6135681" cy="395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  <a:lvl2pPr marL="609585" indent="0">
              <a:buNone/>
              <a:defRPr sz="1467"/>
            </a:lvl2pPr>
            <a:lvl3pPr marL="1219170" indent="0">
              <a:buNone/>
              <a:defRPr sz="1467"/>
            </a:lvl3pPr>
            <a:lvl4pPr marL="1828754" indent="0">
              <a:buNone/>
              <a:defRPr sz="1467"/>
            </a:lvl4pPr>
            <a:lvl5pPr marL="2438339" indent="0">
              <a:buNone/>
              <a:defRPr sz="1467"/>
            </a:lvl5pPr>
          </a:lstStyle>
          <a:p>
            <a:pPr lvl="0"/>
            <a:r>
              <a:rPr lang="fr-CH" dirty="0" smtClean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56069" y="2022951"/>
            <a:ext cx="7131179" cy="2392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fr-CH" dirty="0" smtClean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621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26685"/>
            <a:ext cx="9662584" cy="4516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76029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1" y="1826684"/>
            <a:ext cx="5338119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08359" y="1826684"/>
            <a:ext cx="5478275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9624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1" y="1826684"/>
            <a:ext cx="5338119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08359" y="1826684"/>
            <a:ext cx="5478275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2527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1" y="1821251"/>
            <a:ext cx="10977033" cy="4513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705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30380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599" y="4136883"/>
            <a:ext cx="1097764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315884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27008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15884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8027006" y="4233864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86796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40015" y="1922536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40015" y="2473474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61984" y="192253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40015" y="3404203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40015" y="3955139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362287" y="348939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40015" y="4879824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32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440015" y="5430762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240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361984" y="4950761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6945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733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4305905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07001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491163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436288" y="5979664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 smtClean="0"/>
              <a:t>iru.org</a:t>
            </a:r>
            <a:r>
              <a:rPr lang="en-GB" noProof="0" dirty="0" smtClean="0"/>
              <a:t> (optional)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96962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599" y="2850378"/>
            <a:ext cx="8152349" cy="3505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09599" y="528728"/>
            <a:ext cx="157560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585"/>
            <a:r>
              <a:rPr lang="en-GB" sz="1200" b="1" smtClean="0">
                <a:solidFill>
                  <a:srgbClr val="0052A4"/>
                </a:solidFill>
                <a:latin typeface=""/>
              </a:rPr>
              <a:t>iru.org</a:t>
            </a:r>
            <a:endParaRPr lang="en-GB" sz="1200" b="1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2969382"/>
            <a:ext cx="6177933" cy="11792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733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4305905"/>
            <a:ext cx="4109877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07001"/>
            <a:ext cx="4110569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491163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436288" y="5979664"/>
            <a:ext cx="4110569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 smtClean="0"/>
              <a:t>iru.org</a:t>
            </a:r>
            <a:r>
              <a:rPr lang="en-GB" noProof="0" dirty="0" smtClean="0"/>
              <a:t> (optional)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7705583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" y="2850378"/>
            <a:ext cx="8158763" cy="3505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718202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09599" y="528728"/>
            <a:ext cx="157560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585"/>
            <a:r>
              <a:rPr lang="en-GB" sz="1200" b="1" smtClean="0">
                <a:solidFill>
                  <a:srgbClr val="0052A4"/>
                </a:solidFill>
                <a:latin typeface=""/>
              </a:rPr>
              <a:t>iru.org</a:t>
            </a:r>
            <a:endParaRPr lang="en-GB" sz="1200" b="1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5" y="2969382"/>
            <a:ext cx="6210007" cy="9010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733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365515" y="4143376"/>
            <a:ext cx="3402847" cy="22129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5365518" y="6356353"/>
            <a:ext cx="3402845" cy="362553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1376626"/>
            <a:ext cx="1207492" cy="727945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5" y="4305905"/>
            <a:ext cx="2816680" cy="71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6288" y="5207001"/>
            <a:ext cx="2817155" cy="2842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>
                <a:latin typeface="Arial"/>
                <a:cs typeface="Arial"/>
              </a:defRPr>
            </a:lvl1pPr>
            <a:lvl2pPr marL="609585" indent="0">
              <a:buNone/>
              <a:defRPr sz="1867" b="1">
                <a:latin typeface="Arial"/>
                <a:cs typeface="Arial"/>
              </a:defRPr>
            </a:lvl2pPr>
            <a:lvl3pPr marL="1219170" indent="0">
              <a:buNone/>
              <a:defRPr sz="1600" b="1">
                <a:latin typeface="Arial"/>
                <a:cs typeface="Arial"/>
              </a:defRPr>
            </a:lvl3pPr>
            <a:lvl4pPr marL="1828754" indent="0">
              <a:buNone/>
              <a:defRPr sz="1467" b="1">
                <a:latin typeface="Arial"/>
                <a:cs typeface="Arial"/>
              </a:defRPr>
            </a:lvl4pPr>
            <a:lvl5pPr marL="2438339" indent="0">
              <a:buNone/>
              <a:defRPr sz="1467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36288" y="5491163"/>
            <a:ext cx="2817155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436288" y="5979664"/>
            <a:ext cx="2817155" cy="284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600">
                <a:latin typeface="Arial"/>
                <a:cs typeface="Arial"/>
              </a:defRPr>
            </a:lvl4pPr>
            <a:lvl5pPr marL="2438339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 smtClean="0"/>
              <a:t>iru.org</a:t>
            </a:r>
            <a:r>
              <a:rPr lang="en-GB" noProof="0" dirty="0" smtClean="0"/>
              <a:t> (optional)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9582716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4639"/>
            <a:ext cx="9147225" cy="12796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4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19AE2B79-AC61-4BE7-BFFC-F31DA1AAFA7A}" type="datetime3">
              <a:rPr lang="en-US" smtClean="0">
                <a:solidFill>
                  <a:srgbClr val="0052A4"/>
                </a:solidFill>
              </a:rPr>
              <a:pPr defTabSz="609585"/>
              <a:t>21 April 2021</a:t>
            </a:fld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r>
              <a:rPr lang="en-GB" smtClean="0">
                <a:solidFill>
                  <a:srgbClr val="0052A4"/>
                </a:solidFill>
              </a:rPr>
              <a:t>TIR System Overview</a:t>
            </a:r>
            <a:endParaRPr lang="en-GB" dirty="0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609585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2004230"/>
            <a:ext cx="9147227" cy="43028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667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1439964" indent="-575986">
              <a:buClr>
                <a:schemeClr val="accent3"/>
              </a:buClr>
              <a:buSzPct val="100000"/>
              <a:buFont typeface="Lucida Grande"/>
              <a:buChar char="-"/>
              <a:defRPr sz="2667"/>
            </a:lvl3pPr>
            <a:lvl4pPr marL="2399940" indent="-38399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67"/>
            </a:lvl4pPr>
            <a:lvl5pPr marL="3359916" indent="-575986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667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152587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4639"/>
            <a:ext cx="9147225" cy="12796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4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A5299B9F-1DFD-42B6-8D71-FF52AAE4AEC2}" type="datetime3">
              <a:rPr lang="en-US" smtClean="0">
                <a:solidFill>
                  <a:srgbClr val="0052A4"/>
                </a:solidFill>
              </a:rPr>
              <a:pPr defTabSz="609585"/>
              <a:t>21 April 2021</a:t>
            </a:fld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r>
              <a:rPr lang="en-GB" smtClean="0">
                <a:solidFill>
                  <a:srgbClr val="0052A4"/>
                </a:solidFill>
              </a:rPr>
              <a:t>TIR System Overview</a:t>
            </a:r>
            <a:endParaRPr lang="en-GB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609585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2" y="2004231"/>
            <a:ext cx="5490633" cy="43028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1" y="2004230"/>
            <a:ext cx="5392783" cy="43028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667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1439964" indent="-575986">
              <a:buClr>
                <a:schemeClr val="accent3"/>
              </a:buClr>
              <a:buSzPct val="100000"/>
              <a:buFont typeface="Lucida Grande"/>
              <a:buChar char="-"/>
              <a:defRPr sz="2667"/>
            </a:lvl3pPr>
            <a:lvl4pPr marL="2399940" indent="-38399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67"/>
            </a:lvl4pPr>
            <a:lvl5pPr marL="3359916" indent="-575986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667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4715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1" y="1821251"/>
            <a:ext cx="10977033" cy="4513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152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4639"/>
            <a:ext cx="9147225" cy="12796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4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13AE92AA-059D-45E8-9DD3-AF00147BC445}" type="datetime3">
              <a:rPr lang="en-US" smtClean="0">
                <a:solidFill>
                  <a:srgbClr val="0052A4"/>
                </a:solidFill>
              </a:rPr>
              <a:pPr defTabSz="609585"/>
              <a:t>21 April 2021</a:t>
            </a:fld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r>
              <a:rPr lang="en-GB" smtClean="0">
                <a:solidFill>
                  <a:srgbClr val="0052A4"/>
                </a:solidFill>
              </a:rPr>
              <a:t>TIR System Overview</a:t>
            </a:r>
            <a:endParaRPr lang="en-GB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609585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hart Placeholder 8"/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2" y="2004228"/>
            <a:ext cx="5490633" cy="43028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en-GB" noProof="0" smtClean="0"/>
              <a:t>chart</a:t>
            </a:r>
            <a:endParaRPr lang="en-GB" noProof="0"/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1" y="2004230"/>
            <a:ext cx="5392783" cy="43028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667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1439964" indent="-575986">
              <a:buClr>
                <a:schemeClr val="accent3"/>
              </a:buClr>
              <a:buSzPct val="100000"/>
              <a:buFont typeface="Lucida Grande"/>
              <a:buChar char="-"/>
              <a:defRPr sz="2667"/>
            </a:lvl3pPr>
            <a:lvl4pPr marL="2399940" indent="-38399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67"/>
            </a:lvl4pPr>
            <a:lvl5pPr marL="3359916" indent="-575986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667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1008561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4639"/>
            <a:ext cx="9147225" cy="12796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4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3CA58AB3-A227-45B3-8968-5F97406924A8}" type="datetime3">
              <a:rPr lang="en-US" smtClean="0">
                <a:solidFill>
                  <a:srgbClr val="0052A4"/>
                </a:solidFill>
              </a:rPr>
              <a:pPr defTabSz="609585"/>
              <a:t>21 April 2021</a:t>
            </a:fld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r>
              <a:rPr lang="en-GB" smtClean="0">
                <a:solidFill>
                  <a:srgbClr val="0052A4"/>
                </a:solidFill>
              </a:rPr>
              <a:t>TIR System Overview</a:t>
            </a:r>
            <a:endParaRPr lang="en-GB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609585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40015" y="1922536"/>
            <a:ext cx="7317820" cy="4656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40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smtClean="0"/>
              <a:t>Click to edit big text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40015" y="2473474"/>
            <a:ext cx="7317820" cy="8769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667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700995" y="2007731"/>
            <a:ext cx="620989" cy="4657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1</a:t>
            </a:r>
            <a:endParaRPr lang="en-GB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40015" y="3404203"/>
            <a:ext cx="7317820" cy="4656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40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40015" y="3955139"/>
            <a:ext cx="7317820" cy="8769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667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smtClean="0"/>
              <a:t>Click to edit small text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700995" y="3489398"/>
            <a:ext cx="620989" cy="4657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40015" y="4879824"/>
            <a:ext cx="7317820" cy="4656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4000" b="0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smtClean="0"/>
              <a:t>Click to edit big text 3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440015" y="5430762"/>
            <a:ext cx="7317820" cy="8769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667"/>
            </a:lvl1pPr>
            <a:lvl2pPr marL="0" indent="-383990">
              <a:buClr>
                <a:schemeClr val="accent3"/>
              </a:buClr>
              <a:buFont typeface="Arial"/>
              <a:buChar char="•"/>
              <a:defRPr sz="2667"/>
            </a:lvl2pPr>
            <a:lvl3pPr marL="767981" indent="-383990">
              <a:buClr>
                <a:schemeClr val="accent3"/>
              </a:buClr>
              <a:buSzPct val="100000"/>
              <a:buFont typeface="Lucida Grande"/>
              <a:buChar char="—"/>
              <a:defRPr sz="2667"/>
            </a:lvl3pPr>
            <a:lvl4pPr marL="1151971" indent="-383990">
              <a:buClr>
                <a:schemeClr val="accent1"/>
              </a:buClr>
              <a:buFont typeface="Arial"/>
              <a:buChar char="•"/>
              <a:defRPr sz="2667"/>
            </a:lvl4pPr>
            <a:lvl5pPr marL="1535962" indent="-383990">
              <a:buClr>
                <a:schemeClr val="accent1"/>
              </a:buClr>
              <a:buFont typeface="Arial"/>
              <a:buChar char="—"/>
              <a:defRPr sz="2667"/>
            </a:lvl5pPr>
          </a:lstStyle>
          <a:p>
            <a:pPr lvl="0"/>
            <a:r>
              <a:rPr lang="en-GB" noProof="0" smtClean="0"/>
              <a:t>Click to edit small text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700995" y="4965019"/>
            <a:ext cx="620989" cy="4657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  <p:pic>
        <p:nvPicPr>
          <p:cNvPr id="19" name="Picture 1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918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4639"/>
            <a:ext cx="9147225" cy="12796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4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DBAB0EAD-62BD-476B-BAFA-00CE704F3C7D}" type="datetime3">
              <a:rPr lang="en-US" smtClean="0">
                <a:solidFill>
                  <a:srgbClr val="0052A4"/>
                </a:solidFill>
              </a:rPr>
              <a:pPr defTabSz="609585"/>
              <a:t>21 April 2021</a:t>
            </a:fld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r>
              <a:rPr lang="en-GB" smtClean="0">
                <a:solidFill>
                  <a:srgbClr val="0052A4"/>
                </a:solidFill>
              </a:rPr>
              <a:t>TIR System Overview</a:t>
            </a:r>
            <a:endParaRPr lang="en-GB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609585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09599" y="4136883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315884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27008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4233863"/>
            <a:ext cx="3560233" cy="1547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smtClean="0"/>
              <a:t>Heading 1 to go here</a:t>
            </a:r>
          </a:p>
          <a:p>
            <a:pPr lvl="0"/>
            <a:r>
              <a:rPr lang="en-GB" noProof="0" smtClean="0"/>
              <a:t>Lorem ipsum dolor sit amet, consectetuer adipiscing elit, nonummy nibh euismod tunt</a:t>
            </a:r>
            <a:endParaRPr lang="en-GB" noProof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15884" y="4233863"/>
            <a:ext cx="3560233" cy="1547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smtClean="0"/>
              <a:t>Heading 2 to go here</a:t>
            </a:r>
          </a:p>
          <a:p>
            <a:pPr lvl="0"/>
            <a:r>
              <a:rPr lang="en-GB" noProof="0" smtClean="0"/>
              <a:t>Lorem ipsum dolor sit amet, consectetuer adipiscing elit, nonummy nibh euismod tunt</a:t>
            </a:r>
            <a:endParaRPr lang="en-GB" noProof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8027006" y="4233863"/>
            <a:ext cx="3560233" cy="1547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 b="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noProof="0" smtClean="0"/>
              <a:t>Heading 3 to go here</a:t>
            </a:r>
          </a:p>
          <a:p>
            <a:pPr lvl="0"/>
            <a:r>
              <a:rPr lang="en-GB" noProof="0" smtClean="0"/>
              <a:t>Lorem ipsum dolor sit amet, consectetuer adipiscing elit, nonummy nibh euismod tunt</a:t>
            </a:r>
            <a:endParaRPr lang="en-GB" noProof="0"/>
          </a:p>
        </p:txBody>
      </p:sp>
      <p:pic>
        <p:nvPicPr>
          <p:cNvPr id="15" name="Picture 14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8187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4638"/>
            <a:ext cx="9147225" cy="588449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4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CA1F203A-A47F-4ED3-B423-452357D8815F}" type="datetime3">
              <a:rPr lang="en-US" smtClean="0">
                <a:solidFill>
                  <a:srgbClr val="0052A4"/>
                </a:solidFill>
              </a:rPr>
              <a:pPr defTabSz="609585"/>
              <a:t>21 April 2021</a:t>
            </a:fld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r>
              <a:rPr lang="en-GB" smtClean="0">
                <a:solidFill>
                  <a:srgbClr val="0052A4"/>
                </a:solidFill>
              </a:rPr>
              <a:t>TIR System Overview</a:t>
            </a:r>
            <a:endParaRPr lang="en-GB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609585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609585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2" y="1106715"/>
            <a:ext cx="10977033" cy="52493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6562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1"/>
            <a:ext cx="7555493" cy="2972731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1" y="1552839"/>
            <a:ext cx="7308751" cy="25897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420665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733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66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1742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5" y="274639"/>
            <a:ext cx="8603307" cy="1279600"/>
          </a:xfrm>
          <a:prstGeom prst="rect">
            <a:avLst/>
          </a:prstGeom>
        </p:spPr>
        <p:txBody>
          <a:bodyPr lIns="0" tIns="46800" rIns="0" bIns="0" anchor="t">
            <a:normAutofit/>
          </a:bodyPr>
          <a:lstStyle>
            <a:lvl1pPr algn="l">
              <a:defRPr sz="4267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09605" y="2004484"/>
            <a:ext cx="10977636" cy="4302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Arial Black" pitchFamily="34" charset="0"/>
              <a:buChar char="I"/>
              <a:defRPr sz="3200"/>
            </a:lvl1pPr>
            <a:lvl2pPr>
              <a:buClr>
                <a:schemeClr val="tx2"/>
              </a:buClr>
              <a:buFont typeface="Arial" pitchFamily="34" charset="0"/>
              <a:buChar char="‒"/>
              <a:defRPr sz="2667"/>
            </a:lvl2pPr>
            <a:lvl3pPr>
              <a:buClr>
                <a:schemeClr val="accent1"/>
              </a:buClr>
              <a:buFont typeface="Arial Black" pitchFamily="34" charset="0"/>
              <a:buChar char="I"/>
              <a:defRPr sz="2667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accent1"/>
              </a:buClr>
              <a:buFont typeface="Arial" pitchFamily="34" charset="0"/>
              <a:buChar char="‒"/>
              <a:defRPr sz="2667"/>
            </a:lvl4pPr>
            <a:lvl5pPr>
              <a:buClr>
                <a:schemeClr val="accent3"/>
              </a:buClr>
              <a:buFont typeface="Arial" pitchFamily="34" charset="0"/>
              <a:buChar char="‒"/>
              <a:defRPr sz="2667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5" y="6518657"/>
            <a:ext cx="16418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9585"/>
            <a:fld id="{689114F4-B6E9-4249-B483-F2934A048765}" type="slidenum">
              <a:rPr lang="fr-CH" sz="1600" smtClean="0">
                <a:solidFill>
                  <a:srgbClr val="323232"/>
                </a:solidFill>
              </a:rPr>
              <a:pPr defTabSz="609585"/>
              <a:t>‹#›</a:t>
            </a:fld>
            <a:endParaRPr lang="fr-CH" sz="1600" dirty="0" err="1" smtClean="0">
              <a:solidFill>
                <a:srgbClr val="32323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84709" y="6518657"/>
            <a:ext cx="26730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9585"/>
            <a:fld id="{89B4D295-ABBB-4D28-9041-CCCAAE4B2CC1}" type="datetime3">
              <a:rPr lang="en-US" sz="1600" smtClean="0">
                <a:solidFill>
                  <a:srgbClr val="323232"/>
                </a:solidFill>
              </a:rPr>
              <a:pPr defTabSz="609585"/>
              <a:t>21 April 2021</a:t>
            </a:fld>
            <a:endParaRPr lang="fr-CH" sz="1600" dirty="0" err="1" smtClean="0">
              <a:solidFill>
                <a:srgbClr val="323232"/>
              </a:solidFill>
            </a:endParaRPr>
          </a:p>
        </p:txBody>
      </p:sp>
      <p:pic>
        <p:nvPicPr>
          <p:cNvPr id="6" name="Picture 5" descr="IRU_logo_colour_pos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747" y="327094"/>
            <a:ext cx="1207492" cy="7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588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636508" y="2077031"/>
            <a:ext cx="7555493" cy="2972731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1" y="1552839"/>
            <a:ext cx="7308751" cy="2589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420665"/>
            <a:ext cx="2436484" cy="13217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486" y="1671843"/>
            <a:ext cx="5223833" cy="13277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267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486" y="3074891"/>
            <a:ext cx="5223833" cy="8983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33" y="1333816"/>
            <a:ext cx="1219200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66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973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897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fld id="{8529DAE9-E19E-4D66-A200-D1B6B750BD9B}" type="datetimeFigureOut">
              <a:rPr lang="fr-CH" smtClean="0">
                <a:solidFill>
                  <a:srgbClr val="323232"/>
                </a:solidFill>
              </a:rPr>
              <a:pPr defTabSz="609585"/>
              <a:t>21.04.2021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08359" y="6486321"/>
            <a:ext cx="5478880" cy="276944"/>
          </a:xfrm>
          <a:prstGeom prst="rect">
            <a:avLst/>
          </a:prstGeom>
        </p:spPr>
        <p:txBody>
          <a:bodyPr/>
          <a:lstStyle/>
          <a:p>
            <a:pPr defTabSz="609585"/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59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609585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1" y="1821251"/>
            <a:ext cx="10977033" cy="4513647"/>
          </a:xfrm>
          <a:prstGeom prst="rect">
            <a:avLst/>
          </a:prstGeom>
        </p:spPr>
        <p:txBody>
          <a:bodyPr/>
          <a:lstStyle/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32830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897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fld id="{8529DAE9-E19E-4D66-A200-D1B6B750BD9B}" type="datetimeFigureOut">
              <a:rPr lang="fr-CH" smtClean="0">
                <a:solidFill>
                  <a:srgbClr val="323232"/>
                </a:solidFill>
              </a:rPr>
              <a:pPr defTabSz="609585"/>
              <a:t>21.04.2021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08359" y="6486321"/>
            <a:ext cx="5478880" cy="276944"/>
          </a:xfrm>
          <a:prstGeom prst="rect">
            <a:avLst/>
          </a:prstGeom>
        </p:spPr>
        <p:txBody>
          <a:bodyPr/>
          <a:lstStyle/>
          <a:p>
            <a:pPr defTabSz="609585"/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599" y="6486321"/>
            <a:ext cx="2743200" cy="276944"/>
          </a:xfrm>
          <a:prstGeom prst="rect">
            <a:avLst/>
          </a:prstGeom>
        </p:spPr>
        <p:txBody>
          <a:bodyPr/>
          <a:lstStyle/>
          <a:p>
            <a:pPr defTabSz="609585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609585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826684"/>
            <a:ext cx="9662985" cy="451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7255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6800" y="579600"/>
            <a:ext cx="8730000" cy="104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36800" y="1825625"/>
            <a:ext cx="40830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4400" y="1825625"/>
            <a:ext cx="40824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43115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2012F8E1-2F8C-42CA-AFD2-512A686C976F}" type="datetimeFigureOut">
              <a:rPr lang="fr-FR" smtClean="0">
                <a:solidFill>
                  <a:srgbClr val="323232"/>
                </a:solidFill>
              </a:rPr>
              <a:pPr defTabSz="609585"/>
              <a:t>21/04/2021</a:t>
            </a:fld>
            <a:endParaRPr lang="fr-FR">
              <a:solidFill>
                <a:srgbClr val="32323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fr-FR">
              <a:solidFill>
                <a:srgbClr val="32323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05685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BA44FA70-2C54-4541-8B21-103595E7FAB2}" type="slidenum">
              <a:rPr lang="fr-FR" smtClean="0">
                <a:solidFill>
                  <a:srgbClr val="323232"/>
                </a:solidFill>
              </a:rPr>
              <a:pPr defTabSz="609585"/>
              <a:t>‹#›</a:t>
            </a:fld>
            <a:endParaRPr lang="fr-FR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80683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  <p15:guide id="3" pos="67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74118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/>
            <a:fld id="{48558418-9C5D-47E2-872B-C76D829C11BF}" type="datetimeFigureOut">
              <a:rPr lang="en-US" altLang="en-US" smtClean="0">
                <a:solidFill>
                  <a:srgbClr val="323232"/>
                </a:solidFill>
              </a:rPr>
              <a:pPr defTabSz="609585"/>
              <a:t>4/21/2021</a:t>
            </a:fld>
            <a:endParaRPr lang="en-IN" alt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2"/>
            <a:ext cx="32004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/>
            <a:endParaRPr lang="en-IN" alt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9451" y="5734051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609585"/>
            <a:fld id="{E39FD8B3-E16F-437E-BCCF-D2F06BEBB278}" type="slidenum">
              <a:rPr lang="en-IN" altLang="en-US" smtClean="0">
                <a:solidFill>
                  <a:srgbClr val="323232"/>
                </a:solidFill>
              </a:rPr>
              <a:pPr defTabSz="609585"/>
              <a:t>‹#›</a:t>
            </a:fld>
            <a:endParaRPr lang="en-IN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1958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07739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30E3-7588-46EE-9845-CF6B4FA31623}" type="slidenum">
              <a:rPr 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2065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7-9 June 2017</a:t>
            </a:r>
            <a:endParaRPr lang="fr-CH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A single window of opportunity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>
                <a:solidFill>
                  <a:srgbClr val="0070C0"/>
                </a:solidFill>
              </a:rPr>
              <a:pPr/>
              <a:t>‹#›</a:t>
            </a:fld>
            <a:endParaRPr lang="fr-CH">
              <a:solidFill>
                <a:srgbClr val="0070C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826684"/>
            <a:ext cx="9662985" cy="451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20827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7-9 June 2017</a:t>
            </a:r>
            <a:endParaRPr lang="fr-CH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A single window of opportunity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>
                <a:solidFill>
                  <a:srgbClr val="0070C0"/>
                </a:solidFill>
              </a:rPr>
              <a:pPr/>
              <a:t>‹#›</a:t>
            </a:fld>
            <a:endParaRPr lang="fr-CH">
              <a:solidFill>
                <a:srgbClr val="0070C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7" y="1826685"/>
            <a:ext cx="5338119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08359" y="1826685"/>
            <a:ext cx="5478275" cy="45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497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7-9 June 2017</a:t>
            </a:r>
            <a:endParaRPr lang="fr-CH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A single window of opportunity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>
                <a:solidFill>
                  <a:srgbClr val="0070C0"/>
                </a:solidFill>
              </a:rPr>
              <a:pPr/>
              <a:t>‹#›</a:t>
            </a:fld>
            <a:endParaRPr lang="fr-CH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8" y="1821255"/>
            <a:ext cx="10977033" cy="4513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4778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7-9 June 2017</a:t>
            </a:r>
            <a:endParaRPr lang="fr-CH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A single window of opportunity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>
                <a:solidFill>
                  <a:srgbClr val="0070C0"/>
                </a:solidFill>
              </a:rPr>
              <a:pPr/>
              <a:t>‹#›</a:t>
            </a:fld>
            <a:endParaRPr lang="fr-CH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00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7-9 June 2017</a:t>
            </a:r>
            <a:endParaRPr lang="fr-CH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A single window of opportunity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>
                <a:solidFill>
                  <a:srgbClr val="0070C0"/>
                </a:solidFill>
              </a:rPr>
              <a:pPr/>
              <a:t>‹#›</a:t>
            </a:fld>
            <a:endParaRPr lang="fr-CH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599" y="4136883"/>
            <a:ext cx="1097764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6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315890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27014" y="2303463"/>
            <a:ext cx="3560233" cy="171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6" y="4233867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15890" y="4233867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8027013" y="4233867"/>
            <a:ext cx="3560233" cy="18133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5232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7-9 June 2017</a:t>
            </a:r>
            <a:endParaRPr lang="fr-CH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A single window of opportunity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>
                <a:solidFill>
                  <a:srgbClr val="0070C0"/>
                </a:solidFill>
              </a:rPr>
              <a:pPr/>
              <a:t>‹#›</a:t>
            </a:fld>
            <a:endParaRPr lang="fr-CH">
              <a:solidFill>
                <a:srgbClr val="0070C0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40022" y="1922538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40022" y="2473478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61984" y="192253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40022" y="3404205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40022" y="3955143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362287" y="3489396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40022" y="4879825"/>
            <a:ext cx="7317820" cy="46566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440022" y="5430766"/>
            <a:ext cx="7317820" cy="87690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361984" y="4950761"/>
            <a:ext cx="960000" cy="9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0028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9" y="274639"/>
            <a:ext cx="9147225" cy="12796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014" y="6489095"/>
            <a:ext cx="183363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0C8F4"/>
                </a:solidFill>
              </a:rPr>
              <a:t>7-9 June 2017</a:t>
            </a:r>
            <a:endParaRPr lang="en-GB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9" y="6489095"/>
            <a:ext cx="5491239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0C8F4"/>
                </a:solidFill>
              </a:rPr>
              <a:t>A single window of opportunity</a:t>
            </a:r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7" y="6489095"/>
            <a:ext cx="1712687" cy="2323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smtClean="0">
                <a:solidFill>
                  <a:srgbClr val="40C8F4"/>
                </a:solidFill>
              </a:rPr>
              <a:pPr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599" y="6483359"/>
            <a:ext cx="109776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1239" y="304845"/>
            <a:ext cx="926000" cy="558245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2004234"/>
            <a:ext cx="9147227" cy="43028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62246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6684"/>
            <a:ext cx="9662985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24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63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6684"/>
            <a:ext cx="9662985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63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6684"/>
            <a:ext cx="9662985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4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6684"/>
            <a:ext cx="9662985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1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6684"/>
            <a:ext cx="9662985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84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6684"/>
            <a:ext cx="9662985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39" y="304842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5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983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9" r:id="rId15"/>
    <p:sldLayoutId id="2147483760" r:id="rId16"/>
    <p:sldLayoutId id="2147483761" r:id="rId17"/>
    <p:sldLayoutId id="2147483762" r:id="rId18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43"/>
            <a:ext cx="9662985" cy="1386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6685"/>
            <a:ext cx="9662985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8979" y="6486321"/>
            <a:ext cx="2743200" cy="27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70C0"/>
                </a:solidFill>
              </a:rPr>
              <a:t>7-9 June 2017</a:t>
            </a:r>
            <a:endParaRPr lang="fr-CH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8359" y="6486321"/>
            <a:ext cx="5478880" cy="27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70C0"/>
                </a:solidFill>
              </a:rPr>
              <a:t>A single window of opportunity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599" y="6486321"/>
            <a:ext cx="2743200" cy="276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pPr defTabSz="457200"/>
            <a:fld id="{9D5C9B18-DC48-42D9-8292-D3CD238A315E}" type="slidenum">
              <a:rPr lang="fr-CH" smtClean="0">
                <a:solidFill>
                  <a:srgbClr val="0070C0"/>
                </a:solidFill>
              </a:rPr>
              <a:pPr defTabSz="457200"/>
              <a:t>‹#›</a:t>
            </a:fld>
            <a:endParaRPr lang="fr-CH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599" y="6467103"/>
            <a:ext cx="109776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 descr="IRU_logo_colour_pos_rgb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1239" y="304845"/>
            <a:ext cx="926000" cy="5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28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9652" y="1394792"/>
            <a:ext cx="10413243" cy="25709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/>
          </a:p>
          <a:p>
            <a:endParaRPr lang="fa-IR" sz="3200" dirty="0" smtClean="0">
              <a:solidFill>
                <a:srgbClr val="0070C0"/>
              </a:solidFill>
            </a:endParaRPr>
          </a:p>
          <a:p>
            <a:r>
              <a:rPr lang="en-US" sz="3200" b="1" dirty="0" smtClean="0"/>
              <a:t> Digitalization &amp; e-TIR Status in I.R.IRAN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934" y="5271554"/>
            <a:ext cx="2822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14 April 2021 </a:t>
            </a:r>
            <a:r>
              <a:rPr lang="en-US" i="1" dirty="0">
                <a:solidFill>
                  <a:srgbClr val="0070C0"/>
                </a:solidFill>
              </a:rPr>
              <a:t>– </a:t>
            </a:r>
            <a:r>
              <a:rPr lang="en-US" i="1" dirty="0" err="1" smtClean="0">
                <a:solidFill>
                  <a:srgbClr val="0070C0"/>
                </a:solidFill>
              </a:rPr>
              <a:t>Teran</a:t>
            </a:r>
            <a:r>
              <a:rPr lang="en-US" i="1" dirty="0" smtClean="0">
                <a:solidFill>
                  <a:srgbClr val="0070C0"/>
                </a:solidFill>
              </a:rPr>
              <a:t>       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263" y="112016"/>
            <a:ext cx="1557956" cy="11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45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1388397" y="2321365"/>
            <a:ext cx="10078389" cy="4260356"/>
            <a:chOff x="0" y="1087994"/>
            <a:chExt cx="8309333" cy="4145739"/>
          </a:xfrm>
        </p:grpSpPr>
        <p:grpSp>
          <p:nvGrpSpPr>
            <p:cNvPr id="4" name="Group 3"/>
            <p:cNvGrpSpPr/>
            <p:nvPr/>
          </p:nvGrpSpPr>
          <p:grpSpPr>
            <a:xfrm>
              <a:off x="93459" y="1087994"/>
              <a:ext cx="8094197" cy="4129066"/>
              <a:chOff x="3801595" y="851712"/>
              <a:chExt cx="3794067" cy="1935455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5612014" y="1875445"/>
                <a:ext cx="307381" cy="246165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4662522" y="1762131"/>
                <a:ext cx="40377" cy="82055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5442695" y="2210177"/>
                <a:ext cx="110709" cy="96382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5196530" y="1801204"/>
                <a:ext cx="75543" cy="66426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>
                <a:off x="4442406" y="1592811"/>
                <a:ext cx="156295" cy="70333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5230394" y="1841581"/>
                <a:ext cx="33864" cy="26049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5226486" y="1784273"/>
                <a:ext cx="123734" cy="96382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00B05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4292623" y="1528991"/>
                <a:ext cx="75543" cy="52098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4258759" y="2583983"/>
                <a:ext cx="72938" cy="165413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4110279" y="2505836"/>
                <a:ext cx="182344" cy="149783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auto">
              <a:xfrm>
                <a:off x="6287992" y="2199757"/>
                <a:ext cx="126339" cy="156295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auto">
              <a:xfrm>
                <a:off x="4725040" y="1720452"/>
                <a:ext cx="132851" cy="80753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4579164" y="1694403"/>
                <a:ext cx="84660" cy="69031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8" name="Freeform 27"/>
              <p:cNvSpPr>
                <a:spLocks/>
              </p:cNvSpPr>
              <p:nvPr/>
            </p:nvSpPr>
            <p:spPr bwMode="auto">
              <a:xfrm>
                <a:off x="4714620" y="1407862"/>
                <a:ext cx="190159" cy="125036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6294503" y="2150264"/>
                <a:ext cx="76846" cy="41679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4369468" y="1625373"/>
                <a:ext cx="92475" cy="54703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1" name="Freeform 39"/>
              <p:cNvSpPr>
                <a:spLocks/>
              </p:cNvSpPr>
              <p:nvPr/>
            </p:nvSpPr>
            <p:spPr bwMode="auto">
              <a:xfrm>
                <a:off x="6798556" y="2371682"/>
                <a:ext cx="53401" cy="50796"/>
              </a:xfrm>
              <a:custGeom>
                <a:avLst/>
                <a:gdLst>
                  <a:gd name="T0" fmla="*/ 33 w 41"/>
                  <a:gd name="T1" fmla="*/ 29 h 39"/>
                  <a:gd name="T2" fmla="*/ 19 w 41"/>
                  <a:gd name="T3" fmla="*/ 39 h 39"/>
                  <a:gd name="T4" fmla="*/ 3 w 41"/>
                  <a:gd name="T5" fmla="*/ 33 h 39"/>
                  <a:gd name="T6" fmla="*/ 0 w 41"/>
                  <a:gd name="T7" fmla="*/ 15 h 39"/>
                  <a:gd name="T8" fmla="*/ 7 w 41"/>
                  <a:gd name="T9" fmla="*/ 6 h 39"/>
                  <a:gd name="T10" fmla="*/ 25 w 41"/>
                  <a:gd name="T11" fmla="*/ 0 h 39"/>
                  <a:gd name="T12" fmla="*/ 36 w 41"/>
                  <a:gd name="T13" fmla="*/ 0 h 39"/>
                  <a:gd name="T14" fmla="*/ 41 w 41"/>
                  <a:gd name="T15" fmla="*/ 8 h 39"/>
                  <a:gd name="T16" fmla="*/ 35 w 41"/>
                  <a:gd name="T17" fmla="*/ 17 h 39"/>
                  <a:gd name="T18" fmla="*/ 33 w 41"/>
                  <a:gd name="T19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9">
                    <a:moveTo>
                      <a:pt x="33" y="29"/>
                    </a:moveTo>
                    <a:lnTo>
                      <a:pt x="19" y="39"/>
                    </a:lnTo>
                    <a:lnTo>
                      <a:pt x="3" y="33"/>
                    </a:lnTo>
                    <a:lnTo>
                      <a:pt x="0" y="15"/>
                    </a:lnTo>
                    <a:lnTo>
                      <a:pt x="7" y="6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1" y="8"/>
                    </a:lnTo>
                    <a:lnTo>
                      <a:pt x="35" y="17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2" name="Freeform 40"/>
              <p:cNvSpPr>
                <a:spLocks/>
              </p:cNvSpPr>
              <p:nvPr/>
            </p:nvSpPr>
            <p:spPr bwMode="auto">
              <a:xfrm>
                <a:off x="5869902" y="1478194"/>
                <a:ext cx="1225615" cy="888278"/>
              </a:xfrm>
              <a:custGeom>
                <a:avLst/>
                <a:gdLst>
                  <a:gd name="T0" fmla="*/ 872 w 941"/>
                  <a:gd name="T1" fmla="*/ 114 h 682"/>
                  <a:gd name="T2" fmla="*/ 932 w 941"/>
                  <a:gd name="T3" fmla="*/ 118 h 682"/>
                  <a:gd name="T4" fmla="*/ 919 w 941"/>
                  <a:gd name="T5" fmla="*/ 164 h 682"/>
                  <a:gd name="T6" fmla="*/ 928 w 941"/>
                  <a:gd name="T7" fmla="*/ 214 h 682"/>
                  <a:gd name="T8" fmla="*/ 895 w 941"/>
                  <a:gd name="T9" fmla="*/ 232 h 682"/>
                  <a:gd name="T10" fmla="*/ 873 w 941"/>
                  <a:gd name="T11" fmla="*/ 251 h 682"/>
                  <a:gd name="T12" fmla="*/ 825 w 941"/>
                  <a:gd name="T13" fmla="*/ 291 h 682"/>
                  <a:gd name="T14" fmla="*/ 813 w 941"/>
                  <a:gd name="T15" fmla="*/ 265 h 682"/>
                  <a:gd name="T16" fmla="*/ 771 w 941"/>
                  <a:gd name="T17" fmla="*/ 289 h 682"/>
                  <a:gd name="T18" fmla="*/ 781 w 941"/>
                  <a:gd name="T19" fmla="*/ 317 h 682"/>
                  <a:gd name="T20" fmla="*/ 833 w 941"/>
                  <a:gd name="T21" fmla="*/ 325 h 682"/>
                  <a:gd name="T22" fmla="*/ 827 w 941"/>
                  <a:gd name="T23" fmla="*/ 354 h 682"/>
                  <a:gd name="T24" fmla="*/ 849 w 941"/>
                  <a:gd name="T25" fmla="*/ 410 h 682"/>
                  <a:gd name="T26" fmla="*/ 880 w 941"/>
                  <a:gd name="T27" fmla="*/ 466 h 682"/>
                  <a:gd name="T28" fmla="*/ 903 w 941"/>
                  <a:gd name="T29" fmla="*/ 517 h 682"/>
                  <a:gd name="T30" fmla="*/ 871 w 941"/>
                  <a:gd name="T31" fmla="*/ 593 h 682"/>
                  <a:gd name="T32" fmla="*/ 801 w 941"/>
                  <a:gd name="T33" fmla="*/ 642 h 682"/>
                  <a:gd name="T34" fmla="*/ 744 w 941"/>
                  <a:gd name="T35" fmla="*/ 659 h 682"/>
                  <a:gd name="T36" fmla="*/ 727 w 941"/>
                  <a:gd name="T37" fmla="*/ 659 h 682"/>
                  <a:gd name="T38" fmla="*/ 664 w 941"/>
                  <a:gd name="T39" fmla="*/ 642 h 682"/>
                  <a:gd name="T40" fmla="*/ 624 w 941"/>
                  <a:gd name="T41" fmla="*/ 629 h 682"/>
                  <a:gd name="T42" fmla="*/ 576 w 941"/>
                  <a:gd name="T43" fmla="*/ 640 h 682"/>
                  <a:gd name="T44" fmla="*/ 569 w 941"/>
                  <a:gd name="T45" fmla="*/ 649 h 682"/>
                  <a:gd name="T46" fmla="*/ 535 w 941"/>
                  <a:gd name="T47" fmla="*/ 627 h 682"/>
                  <a:gd name="T48" fmla="*/ 494 w 941"/>
                  <a:gd name="T49" fmla="*/ 582 h 682"/>
                  <a:gd name="T50" fmla="*/ 491 w 941"/>
                  <a:gd name="T51" fmla="*/ 527 h 682"/>
                  <a:gd name="T52" fmla="*/ 456 w 941"/>
                  <a:gd name="T53" fmla="*/ 505 h 682"/>
                  <a:gd name="T54" fmla="*/ 401 w 941"/>
                  <a:gd name="T55" fmla="*/ 508 h 682"/>
                  <a:gd name="T56" fmla="*/ 356 w 941"/>
                  <a:gd name="T57" fmla="*/ 520 h 682"/>
                  <a:gd name="T58" fmla="*/ 321 w 941"/>
                  <a:gd name="T59" fmla="*/ 520 h 682"/>
                  <a:gd name="T60" fmla="*/ 253 w 941"/>
                  <a:gd name="T61" fmla="*/ 508 h 682"/>
                  <a:gd name="T62" fmla="*/ 199 w 941"/>
                  <a:gd name="T63" fmla="*/ 478 h 682"/>
                  <a:gd name="T64" fmla="*/ 129 w 941"/>
                  <a:gd name="T65" fmla="*/ 449 h 682"/>
                  <a:gd name="T66" fmla="*/ 120 w 941"/>
                  <a:gd name="T67" fmla="*/ 408 h 682"/>
                  <a:gd name="T68" fmla="*/ 54 w 941"/>
                  <a:gd name="T69" fmla="*/ 342 h 682"/>
                  <a:gd name="T70" fmla="*/ 26 w 941"/>
                  <a:gd name="T71" fmla="*/ 307 h 682"/>
                  <a:gd name="T72" fmla="*/ 3 w 941"/>
                  <a:gd name="T73" fmla="*/ 280 h 682"/>
                  <a:gd name="T74" fmla="*/ 42 w 941"/>
                  <a:gd name="T75" fmla="*/ 264 h 682"/>
                  <a:gd name="T76" fmla="*/ 91 w 941"/>
                  <a:gd name="T77" fmla="*/ 230 h 682"/>
                  <a:gd name="T78" fmla="*/ 68 w 941"/>
                  <a:gd name="T79" fmla="*/ 172 h 682"/>
                  <a:gd name="T80" fmla="*/ 136 w 941"/>
                  <a:gd name="T81" fmla="*/ 130 h 682"/>
                  <a:gd name="T82" fmla="*/ 151 w 941"/>
                  <a:gd name="T83" fmla="*/ 85 h 682"/>
                  <a:gd name="T84" fmla="*/ 213 w 941"/>
                  <a:gd name="T85" fmla="*/ 116 h 682"/>
                  <a:gd name="T86" fmla="*/ 267 w 941"/>
                  <a:gd name="T87" fmla="*/ 168 h 682"/>
                  <a:gd name="T88" fmla="*/ 343 w 941"/>
                  <a:gd name="T89" fmla="*/ 205 h 682"/>
                  <a:gd name="T90" fmla="*/ 433 w 941"/>
                  <a:gd name="T91" fmla="*/ 219 h 682"/>
                  <a:gd name="T92" fmla="*/ 512 w 941"/>
                  <a:gd name="T93" fmla="*/ 241 h 682"/>
                  <a:gd name="T94" fmla="*/ 591 w 941"/>
                  <a:gd name="T95" fmla="*/ 214 h 682"/>
                  <a:gd name="T96" fmla="*/ 590 w 941"/>
                  <a:gd name="T97" fmla="*/ 182 h 682"/>
                  <a:gd name="T98" fmla="*/ 632 w 941"/>
                  <a:gd name="T99" fmla="*/ 164 h 682"/>
                  <a:gd name="T100" fmla="*/ 687 w 941"/>
                  <a:gd name="T101" fmla="*/ 134 h 682"/>
                  <a:gd name="T102" fmla="*/ 659 w 941"/>
                  <a:gd name="T103" fmla="*/ 108 h 682"/>
                  <a:gd name="T104" fmla="*/ 616 w 941"/>
                  <a:gd name="T105" fmla="*/ 107 h 682"/>
                  <a:gd name="T106" fmla="*/ 652 w 941"/>
                  <a:gd name="T107" fmla="*/ 66 h 682"/>
                  <a:gd name="T108" fmla="*/ 642 w 941"/>
                  <a:gd name="T109" fmla="*/ 18 h 682"/>
                  <a:gd name="T110" fmla="*/ 672 w 941"/>
                  <a:gd name="T111" fmla="*/ 0 h 682"/>
                  <a:gd name="T112" fmla="*/ 757 w 941"/>
                  <a:gd name="T113" fmla="*/ 4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1" h="682">
                    <a:moveTo>
                      <a:pt x="791" y="74"/>
                    </a:moveTo>
                    <a:lnTo>
                      <a:pt x="823" y="80"/>
                    </a:lnTo>
                    <a:lnTo>
                      <a:pt x="852" y="95"/>
                    </a:lnTo>
                    <a:lnTo>
                      <a:pt x="872" y="114"/>
                    </a:lnTo>
                    <a:lnTo>
                      <a:pt x="896" y="114"/>
                    </a:lnTo>
                    <a:lnTo>
                      <a:pt x="905" y="106"/>
                    </a:lnTo>
                    <a:lnTo>
                      <a:pt x="927" y="100"/>
                    </a:lnTo>
                    <a:lnTo>
                      <a:pt x="932" y="118"/>
                    </a:lnTo>
                    <a:lnTo>
                      <a:pt x="930" y="126"/>
                    </a:lnTo>
                    <a:lnTo>
                      <a:pt x="940" y="148"/>
                    </a:lnTo>
                    <a:lnTo>
                      <a:pt x="941" y="168"/>
                    </a:lnTo>
                    <a:lnTo>
                      <a:pt x="919" y="164"/>
                    </a:lnTo>
                    <a:lnTo>
                      <a:pt x="909" y="171"/>
                    </a:lnTo>
                    <a:lnTo>
                      <a:pt x="924" y="189"/>
                    </a:lnTo>
                    <a:lnTo>
                      <a:pt x="936" y="213"/>
                    </a:lnTo>
                    <a:lnTo>
                      <a:pt x="928" y="214"/>
                    </a:lnTo>
                    <a:lnTo>
                      <a:pt x="934" y="224"/>
                    </a:lnTo>
                    <a:lnTo>
                      <a:pt x="916" y="212"/>
                    </a:lnTo>
                    <a:lnTo>
                      <a:pt x="916" y="223"/>
                    </a:lnTo>
                    <a:lnTo>
                      <a:pt x="895" y="232"/>
                    </a:lnTo>
                    <a:lnTo>
                      <a:pt x="904" y="243"/>
                    </a:lnTo>
                    <a:lnTo>
                      <a:pt x="889" y="243"/>
                    </a:lnTo>
                    <a:lnTo>
                      <a:pt x="877" y="236"/>
                    </a:lnTo>
                    <a:lnTo>
                      <a:pt x="873" y="251"/>
                    </a:lnTo>
                    <a:lnTo>
                      <a:pt x="861" y="262"/>
                    </a:lnTo>
                    <a:lnTo>
                      <a:pt x="853" y="275"/>
                    </a:lnTo>
                    <a:lnTo>
                      <a:pt x="833" y="281"/>
                    </a:lnTo>
                    <a:lnTo>
                      <a:pt x="825" y="291"/>
                    </a:lnTo>
                    <a:lnTo>
                      <a:pt x="809" y="296"/>
                    </a:lnTo>
                    <a:lnTo>
                      <a:pt x="814" y="287"/>
                    </a:lnTo>
                    <a:lnTo>
                      <a:pt x="806" y="279"/>
                    </a:lnTo>
                    <a:lnTo>
                      <a:pt x="813" y="265"/>
                    </a:lnTo>
                    <a:lnTo>
                      <a:pt x="799" y="254"/>
                    </a:lnTo>
                    <a:lnTo>
                      <a:pt x="788" y="261"/>
                    </a:lnTo>
                    <a:lnTo>
                      <a:pt x="776" y="275"/>
                    </a:lnTo>
                    <a:lnTo>
                      <a:pt x="771" y="289"/>
                    </a:lnTo>
                    <a:lnTo>
                      <a:pt x="755" y="290"/>
                    </a:lnTo>
                    <a:lnTo>
                      <a:pt x="751" y="299"/>
                    </a:lnTo>
                    <a:lnTo>
                      <a:pt x="766" y="313"/>
                    </a:lnTo>
                    <a:lnTo>
                      <a:pt x="781" y="317"/>
                    </a:lnTo>
                    <a:lnTo>
                      <a:pt x="786" y="326"/>
                    </a:lnTo>
                    <a:lnTo>
                      <a:pt x="802" y="332"/>
                    </a:lnTo>
                    <a:lnTo>
                      <a:pt x="815" y="317"/>
                    </a:lnTo>
                    <a:lnTo>
                      <a:pt x="833" y="325"/>
                    </a:lnTo>
                    <a:lnTo>
                      <a:pt x="845" y="326"/>
                    </a:lnTo>
                    <a:lnTo>
                      <a:pt x="852" y="337"/>
                    </a:lnTo>
                    <a:lnTo>
                      <a:pt x="830" y="343"/>
                    </a:lnTo>
                    <a:lnTo>
                      <a:pt x="827" y="354"/>
                    </a:lnTo>
                    <a:lnTo>
                      <a:pt x="815" y="364"/>
                    </a:lnTo>
                    <a:lnTo>
                      <a:pt x="811" y="378"/>
                    </a:lnTo>
                    <a:lnTo>
                      <a:pt x="834" y="390"/>
                    </a:lnTo>
                    <a:lnTo>
                      <a:pt x="849" y="410"/>
                    </a:lnTo>
                    <a:lnTo>
                      <a:pt x="867" y="429"/>
                    </a:lnTo>
                    <a:lnTo>
                      <a:pt x="884" y="445"/>
                    </a:lnTo>
                    <a:lnTo>
                      <a:pt x="889" y="461"/>
                    </a:lnTo>
                    <a:lnTo>
                      <a:pt x="880" y="466"/>
                    </a:lnTo>
                    <a:lnTo>
                      <a:pt x="888" y="477"/>
                    </a:lnTo>
                    <a:lnTo>
                      <a:pt x="900" y="484"/>
                    </a:lnTo>
                    <a:lnTo>
                      <a:pt x="903" y="501"/>
                    </a:lnTo>
                    <a:lnTo>
                      <a:pt x="903" y="517"/>
                    </a:lnTo>
                    <a:lnTo>
                      <a:pt x="894" y="519"/>
                    </a:lnTo>
                    <a:lnTo>
                      <a:pt x="888" y="541"/>
                    </a:lnTo>
                    <a:lnTo>
                      <a:pt x="881" y="569"/>
                    </a:lnTo>
                    <a:lnTo>
                      <a:pt x="871" y="593"/>
                    </a:lnTo>
                    <a:lnTo>
                      <a:pt x="851" y="613"/>
                    </a:lnTo>
                    <a:lnTo>
                      <a:pt x="830" y="630"/>
                    </a:lnTo>
                    <a:lnTo>
                      <a:pt x="810" y="632"/>
                    </a:lnTo>
                    <a:lnTo>
                      <a:pt x="801" y="642"/>
                    </a:lnTo>
                    <a:lnTo>
                      <a:pt x="793" y="635"/>
                    </a:lnTo>
                    <a:lnTo>
                      <a:pt x="785" y="645"/>
                    </a:lnTo>
                    <a:lnTo>
                      <a:pt x="762" y="656"/>
                    </a:lnTo>
                    <a:lnTo>
                      <a:pt x="744" y="659"/>
                    </a:lnTo>
                    <a:lnTo>
                      <a:pt x="742" y="681"/>
                    </a:lnTo>
                    <a:lnTo>
                      <a:pt x="732" y="682"/>
                    </a:lnTo>
                    <a:lnTo>
                      <a:pt x="725" y="667"/>
                    </a:lnTo>
                    <a:lnTo>
                      <a:pt x="727" y="659"/>
                    </a:lnTo>
                    <a:lnTo>
                      <a:pt x="702" y="652"/>
                    </a:lnTo>
                    <a:lnTo>
                      <a:pt x="694" y="656"/>
                    </a:lnTo>
                    <a:lnTo>
                      <a:pt x="675" y="650"/>
                    </a:lnTo>
                    <a:lnTo>
                      <a:pt x="664" y="642"/>
                    </a:lnTo>
                    <a:lnTo>
                      <a:pt x="665" y="630"/>
                    </a:lnTo>
                    <a:lnTo>
                      <a:pt x="648" y="626"/>
                    </a:lnTo>
                    <a:lnTo>
                      <a:pt x="638" y="618"/>
                    </a:lnTo>
                    <a:lnTo>
                      <a:pt x="624" y="629"/>
                    </a:lnTo>
                    <a:lnTo>
                      <a:pt x="608" y="632"/>
                    </a:lnTo>
                    <a:lnTo>
                      <a:pt x="593" y="632"/>
                    </a:lnTo>
                    <a:lnTo>
                      <a:pt x="585" y="637"/>
                    </a:lnTo>
                    <a:lnTo>
                      <a:pt x="576" y="640"/>
                    </a:lnTo>
                    <a:lnTo>
                      <a:pt x="583" y="663"/>
                    </a:lnTo>
                    <a:lnTo>
                      <a:pt x="573" y="663"/>
                    </a:lnTo>
                    <a:lnTo>
                      <a:pt x="571" y="658"/>
                    </a:lnTo>
                    <a:lnTo>
                      <a:pt x="569" y="649"/>
                    </a:lnTo>
                    <a:lnTo>
                      <a:pt x="557" y="656"/>
                    </a:lnTo>
                    <a:lnTo>
                      <a:pt x="548" y="652"/>
                    </a:lnTo>
                    <a:lnTo>
                      <a:pt x="533" y="644"/>
                    </a:lnTo>
                    <a:lnTo>
                      <a:pt x="535" y="627"/>
                    </a:lnTo>
                    <a:lnTo>
                      <a:pt x="523" y="623"/>
                    </a:lnTo>
                    <a:lnTo>
                      <a:pt x="515" y="604"/>
                    </a:lnTo>
                    <a:lnTo>
                      <a:pt x="497" y="607"/>
                    </a:lnTo>
                    <a:lnTo>
                      <a:pt x="494" y="582"/>
                    </a:lnTo>
                    <a:lnTo>
                      <a:pt x="507" y="565"/>
                    </a:lnTo>
                    <a:lnTo>
                      <a:pt x="504" y="548"/>
                    </a:lnTo>
                    <a:lnTo>
                      <a:pt x="500" y="532"/>
                    </a:lnTo>
                    <a:lnTo>
                      <a:pt x="491" y="527"/>
                    </a:lnTo>
                    <a:lnTo>
                      <a:pt x="482" y="515"/>
                    </a:lnTo>
                    <a:lnTo>
                      <a:pt x="472" y="516"/>
                    </a:lnTo>
                    <a:lnTo>
                      <a:pt x="452" y="513"/>
                    </a:lnTo>
                    <a:lnTo>
                      <a:pt x="456" y="505"/>
                    </a:lnTo>
                    <a:lnTo>
                      <a:pt x="445" y="492"/>
                    </a:lnTo>
                    <a:lnTo>
                      <a:pt x="434" y="500"/>
                    </a:lnTo>
                    <a:lnTo>
                      <a:pt x="418" y="495"/>
                    </a:lnTo>
                    <a:lnTo>
                      <a:pt x="401" y="508"/>
                    </a:lnTo>
                    <a:lnTo>
                      <a:pt x="389" y="524"/>
                    </a:lnTo>
                    <a:lnTo>
                      <a:pt x="375" y="527"/>
                    </a:lnTo>
                    <a:lnTo>
                      <a:pt x="366" y="521"/>
                    </a:lnTo>
                    <a:lnTo>
                      <a:pt x="356" y="520"/>
                    </a:lnTo>
                    <a:lnTo>
                      <a:pt x="343" y="516"/>
                    </a:lnTo>
                    <a:lnTo>
                      <a:pt x="334" y="521"/>
                    </a:lnTo>
                    <a:lnTo>
                      <a:pt x="326" y="536"/>
                    </a:lnTo>
                    <a:lnTo>
                      <a:pt x="321" y="520"/>
                    </a:lnTo>
                    <a:lnTo>
                      <a:pt x="311" y="524"/>
                    </a:lnTo>
                    <a:lnTo>
                      <a:pt x="290" y="522"/>
                    </a:lnTo>
                    <a:lnTo>
                      <a:pt x="269" y="517"/>
                    </a:lnTo>
                    <a:lnTo>
                      <a:pt x="253" y="508"/>
                    </a:lnTo>
                    <a:lnTo>
                      <a:pt x="238" y="504"/>
                    </a:lnTo>
                    <a:lnTo>
                      <a:pt x="230" y="494"/>
                    </a:lnTo>
                    <a:lnTo>
                      <a:pt x="219" y="491"/>
                    </a:lnTo>
                    <a:lnTo>
                      <a:pt x="199" y="478"/>
                    </a:lnTo>
                    <a:lnTo>
                      <a:pt x="183" y="472"/>
                    </a:lnTo>
                    <a:lnTo>
                      <a:pt x="177" y="476"/>
                    </a:lnTo>
                    <a:lnTo>
                      <a:pt x="149" y="462"/>
                    </a:lnTo>
                    <a:lnTo>
                      <a:pt x="129" y="449"/>
                    </a:lnTo>
                    <a:lnTo>
                      <a:pt x="119" y="426"/>
                    </a:lnTo>
                    <a:lnTo>
                      <a:pt x="132" y="429"/>
                    </a:lnTo>
                    <a:lnTo>
                      <a:pt x="130" y="418"/>
                    </a:lnTo>
                    <a:lnTo>
                      <a:pt x="120" y="408"/>
                    </a:lnTo>
                    <a:lnTo>
                      <a:pt x="118" y="391"/>
                    </a:lnTo>
                    <a:lnTo>
                      <a:pt x="93" y="366"/>
                    </a:lnTo>
                    <a:lnTo>
                      <a:pt x="63" y="358"/>
                    </a:lnTo>
                    <a:lnTo>
                      <a:pt x="54" y="342"/>
                    </a:lnTo>
                    <a:lnTo>
                      <a:pt x="38" y="333"/>
                    </a:lnTo>
                    <a:lnTo>
                      <a:pt x="34" y="327"/>
                    </a:lnTo>
                    <a:lnTo>
                      <a:pt x="28" y="315"/>
                    </a:lnTo>
                    <a:lnTo>
                      <a:pt x="26" y="307"/>
                    </a:lnTo>
                    <a:lnTo>
                      <a:pt x="15" y="302"/>
                    </a:lnTo>
                    <a:lnTo>
                      <a:pt x="9" y="304"/>
                    </a:lnTo>
                    <a:lnTo>
                      <a:pt x="0" y="285"/>
                    </a:lnTo>
                    <a:lnTo>
                      <a:pt x="3" y="280"/>
                    </a:lnTo>
                    <a:lnTo>
                      <a:pt x="0" y="276"/>
                    </a:lnTo>
                    <a:lnTo>
                      <a:pt x="13" y="266"/>
                    </a:lnTo>
                    <a:lnTo>
                      <a:pt x="23" y="262"/>
                    </a:lnTo>
                    <a:lnTo>
                      <a:pt x="42" y="264"/>
                    </a:lnTo>
                    <a:lnTo>
                      <a:pt x="44" y="252"/>
                    </a:lnTo>
                    <a:lnTo>
                      <a:pt x="65" y="249"/>
                    </a:lnTo>
                    <a:lnTo>
                      <a:pt x="68" y="241"/>
                    </a:lnTo>
                    <a:lnTo>
                      <a:pt x="91" y="230"/>
                    </a:lnTo>
                    <a:lnTo>
                      <a:pt x="92" y="225"/>
                    </a:lnTo>
                    <a:lnTo>
                      <a:pt x="87" y="213"/>
                    </a:lnTo>
                    <a:lnTo>
                      <a:pt x="96" y="208"/>
                    </a:lnTo>
                    <a:lnTo>
                      <a:pt x="68" y="172"/>
                    </a:lnTo>
                    <a:lnTo>
                      <a:pt x="98" y="164"/>
                    </a:lnTo>
                    <a:lnTo>
                      <a:pt x="104" y="160"/>
                    </a:lnTo>
                    <a:lnTo>
                      <a:pt x="101" y="123"/>
                    </a:lnTo>
                    <a:lnTo>
                      <a:pt x="136" y="130"/>
                    </a:lnTo>
                    <a:lnTo>
                      <a:pt x="141" y="121"/>
                    </a:lnTo>
                    <a:lnTo>
                      <a:pt x="133" y="100"/>
                    </a:lnTo>
                    <a:lnTo>
                      <a:pt x="146" y="98"/>
                    </a:lnTo>
                    <a:lnTo>
                      <a:pt x="151" y="85"/>
                    </a:lnTo>
                    <a:lnTo>
                      <a:pt x="157" y="83"/>
                    </a:lnTo>
                    <a:lnTo>
                      <a:pt x="168" y="97"/>
                    </a:lnTo>
                    <a:lnTo>
                      <a:pt x="186" y="108"/>
                    </a:lnTo>
                    <a:lnTo>
                      <a:pt x="213" y="116"/>
                    </a:lnTo>
                    <a:lnTo>
                      <a:pt x="232" y="132"/>
                    </a:lnTo>
                    <a:lnTo>
                      <a:pt x="236" y="156"/>
                    </a:lnTo>
                    <a:lnTo>
                      <a:pt x="246" y="165"/>
                    </a:lnTo>
                    <a:lnTo>
                      <a:pt x="267" y="168"/>
                    </a:lnTo>
                    <a:lnTo>
                      <a:pt x="290" y="171"/>
                    </a:lnTo>
                    <a:lnTo>
                      <a:pt x="316" y="184"/>
                    </a:lnTo>
                    <a:lnTo>
                      <a:pt x="327" y="186"/>
                    </a:lnTo>
                    <a:lnTo>
                      <a:pt x="343" y="205"/>
                    </a:lnTo>
                    <a:lnTo>
                      <a:pt x="358" y="217"/>
                    </a:lnTo>
                    <a:lnTo>
                      <a:pt x="376" y="217"/>
                    </a:lnTo>
                    <a:lnTo>
                      <a:pt x="412" y="222"/>
                    </a:lnTo>
                    <a:lnTo>
                      <a:pt x="433" y="219"/>
                    </a:lnTo>
                    <a:lnTo>
                      <a:pt x="451" y="222"/>
                    </a:lnTo>
                    <a:lnTo>
                      <a:pt x="481" y="234"/>
                    </a:lnTo>
                    <a:lnTo>
                      <a:pt x="502" y="234"/>
                    </a:lnTo>
                    <a:lnTo>
                      <a:pt x="512" y="241"/>
                    </a:lnTo>
                    <a:lnTo>
                      <a:pt x="527" y="230"/>
                    </a:lnTo>
                    <a:lnTo>
                      <a:pt x="550" y="222"/>
                    </a:lnTo>
                    <a:lnTo>
                      <a:pt x="575" y="222"/>
                    </a:lnTo>
                    <a:lnTo>
                      <a:pt x="591" y="214"/>
                    </a:lnTo>
                    <a:lnTo>
                      <a:pt x="598" y="203"/>
                    </a:lnTo>
                    <a:lnTo>
                      <a:pt x="606" y="196"/>
                    </a:lnTo>
                    <a:lnTo>
                      <a:pt x="600" y="190"/>
                    </a:lnTo>
                    <a:lnTo>
                      <a:pt x="590" y="182"/>
                    </a:lnTo>
                    <a:lnTo>
                      <a:pt x="592" y="169"/>
                    </a:lnTo>
                    <a:lnTo>
                      <a:pt x="602" y="171"/>
                    </a:lnTo>
                    <a:lnTo>
                      <a:pt x="621" y="175"/>
                    </a:lnTo>
                    <a:lnTo>
                      <a:pt x="632" y="164"/>
                    </a:lnTo>
                    <a:lnTo>
                      <a:pt x="653" y="156"/>
                    </a:lnTo>
                    <a:lnTo>
                      <a:pt x="657" y="142"/>
                    </a:lnTo>
                    <a:lnTo>
                      <a:pt x="665" y="137"/>
                    </a:lnTo>
                    <a:lnTo>
                      <a:pt x="687" y="134"/>
                    </a:lnTo>
                    <a:lnTo>
                      <a:pt x="702" y="136"/>
                    </a:lnTo>
                    <a:lnTo>
                      <a:pt x="699" y="129"/>
                    </a:lnTo>
                    <a:lnTo>
                      <a:pt x="676" y="115"/>
                    </a:lnTo>
                    <a:lnTo>
                      <a:pt x="659" y="108"/>
                    </a:lnTo>
                    <a:lnTo>
                      <a:pt x="651" y="116"/>
                    </a:lnTo>
                    <a:lnTo>
                      <a:pt x="633" y="112"/>
                    </a:lnTo>
                    <a:lnTo>
                      <a:pt x="625" y="115"/>
                    </a:lnTo>
                    <a:lnTo>
                      <a:pt x="616" y="107"/>
                    </a:lnTo>
                    <a:lnTo>
                      <a:pt x="615" y="87"/>
                    </a:lnTo>
                    <a:lnTo>
                      <a:pt x="613" y="71"/>
                    </a:lnTo>
                    <a:lnTo>
                      <a:pt x="638" y="79"/>
                    </a:lnTo>
                    <a:lnTo>
                      <a:pt x="652" y="66"/>
                    </a:lnTo>
                    <a:lnTo>
                      <a:pt x="646" y="57"/>
                    </a:lnTo>
                    <a:lnTo>
                      <a:pt x="646" y="36"/>
                    </a:lnTo>
                    <a:lnTo>
                      <a:pt x="650" y="30"/>
                    </a:lnTo>
                    <a:lnTo>
                      <a:pt x="642" y="18"/>
                    </a:lnTo>
                    <a:lnTo>
                      <a:pt x="630" y="14"/>
                    </a:lnTo>
                    <a:lnTo>
                      <a:pt x="635" y="4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700" y="5"/>
                    </a:lnTo>
                    <a:lnTo>
                      <a:pt x="719" y="13"/>
                    </a:lnTo>
                    <a:lnTo>
                      <a:pt x="744" y="33"/>
                    </a:lnTo>
                    <a:lnTo>
                      <a:pt x="757" y="42"/>
                    </a:lnTo>
                    <a:lnTo>
                      <a:pt x="771" y="54"/>
                    </a:lnTo>
                    <a:lnTo>
                      <a:pt x="791" y="7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3" name="Freeform 48"/>
              <p:cNvSpPr>
                <a:spLocks/>
              </p:cNvSpPr>
              <p:nvPr/>
            </p:nvSpPr>
            <p:spPr bwMode="auto">
              <a:xfrm>
                <a:off x="4977717" y="1950988"/>
                <a:ext cx="40377" cy="18234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/>
            </p:nvSpPr>
            <p:spPr bwMode="auto">
              <a:xfrm>
                <a:off x="4967297" y="1964012"/>
                <a:ext cx="40377" cy="15630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5" name="Freeform 50"/>
              <p:cNvSpPr>
                <a:spLocks/>
              </p:cNvSpPr>
              <p:nvPr/>
            </p:nvSpPr>
            <p:spPr bwMode="auto">
              <a:xfrm>
                <a:off x="4494504" y="1538108"/>
                <a:ext cx="139364" cy="67728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6" name="Freeform 51"/>
              <p:cNvSpPr>
                <a:spLocks/>
              </p:cNvSpPr>
              <p:nvPr/>
            </p:nvSpPr>
            <p:spPr bwMode="auto">
              <a:xfrm>
                <a:off x="4364258" y="1437819"/>
                <a:ext cx="186252" cy="201882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7" name="Freeform 52"/>
              <p:cNvSpPr>
                <a:spLocks/>
              </p:cNvSpPr>
              <p:nvPr/>
            </p:nvSpPr>
            <p:spPr bwMode="auto">
              <a:xfrm>
                <a:off x="5231696" y="2572261"/>
                <a:ext cx="39074" cy="46889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8" name="Freeform 53"/>
              <p:cNvSpPr>
                <a:spLocks/>
              </p:cNvSpPr>
              <p:nvPr/>
            </p:nvSpPr>
            <p:spPr bwMode="auto">
              <a:xfrm>
                <a:off x="4458035" y="1409164"/>
                <a:ext cx="35167" cy="33864"/>
              </a:xfrm>
              <a:custGeom>
                <a:avLst/>
                <a:gdLst>
                  <a:gd name="T0" fmla="*/ 27 w 27"/>
                  <a:gd name="T1" fmla="*/ 10 h 26"/>
                  <a:gd name="T2" fmla="*/ 20 w 27"/>
                  <a:gd name="T3" fmla="*/ 26 h 26"/>
                  <a:gd name="T4" fmla="*/ 3 w 27"/>
                  <a:gd name="T5" fmla="*/ 15 h 26"/>
                  <a:gd name="T6" fmla="*/ 0 w 27"/>
                  <a:gd name="T7" fmla="*/ 6 h 26"/>
                  <a:gd name="T8" fmla="*/ 22 w 27"/>
                  <a:gd name="T9" fmla="*/ 0 h 26"/>
                  <a:gd name="T10" fmla="*/ 27 w 27"/>
                  <a:gd name="T1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7" y="10"/>
                    </a:moveTo>
                    <a:lnTo>
                      <a:pt x="20" y="26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29" name="Freeform 54"/>
              <p:cNvSpPr>
                <a:spLocks/>
              </p:cNvSpPr>
              <p:nvPr/>
            </p:nvSpPr>
            <p:spPr bwMode="auto">
              <a:xfrm>
                <a:off x="4400727" y="1367486"/>
                <a:ext cx="56006" cy="74241"/>
              </a:xfrm>
              <a:custGeom>
                <a:avLst/>
                <a:gdLst>
                  <a:gd name="T0" fmla="*/ 43 w 43"/>
                  <a:gd name="T1" fmla="*/ 25 h 57"/>
                  <a:gd name="T2" fmla="*/ 40 w 43"/>
                  <a:gd name="T3" fmla="*/ 33 h 57"/>
                  <a:gd name="T4" fmla="*/ 35 w 43"/>
                  <a:gd name="T5" fmla="*/ 30 h 57"/>
                  <a:gd name="T6" fmla="*/ 25 w 43"/>
                  <a:gd name="T7" fmla="*/ 44 h 57"/>
                  <a:gd name="T8" fmla="*/ 30 w 43"/>
                  <a:gd name="T9" fmla="*/ 54 h 57"/>
                  <a:gd name="T10" fmla="*/ 20 w 43"/>
                  <a:gd name="T11" fmla="*/ 57 h 57"/>
                  <a:gd name="T12" fmla="*/ 8 w 43"/>
                  <a:gd name="T13" fmla="*/ 55 h 57"/>
                  <a:gd name="T14" fmla="*/ 2 w 43"/>
                  <a:gd name="T15" fmla="*/ 44 h 57"/>
                  <a:gd name="T16" fmla="*/ 0 w 43"/>
                  <a:gd name="T17" fmla="*/ 24 h 57"/>
                  <a:gd name="T18" fmla="*/ 2 w 43"/>
                  <a:gd name="T19" fmla="*/ 18 h 57"/>
                  <a:gd name="T20" fmla="*/ 6 w 43"/>
                  <a:gd name="T21" fmla="*/ 12 h 57"/>
                  <a:gd name="T22" fmla="*/ 20 w 43"/>
                  <a:gd name="T23" fmla="*/ 11 h 57"/>
                  <a:gd name="T24" fmla="*/ 25 w 43"/>
                  <a:gd name="T25" fmla="*/ 6 h 57"/>
                  <a:gd name="T26" fmla="*/ 36 w 43"/>
                  <a:gd name="T27" fmla="*/ 0 h 57"/>
                  <a:gd name="T28" fmla="*/ 37 w 43"/>
                  <a:gd name="T29" fmla="*/ 10 h 57"/>
                  <a:gd name="T30" fmla="*/ 32 w 43"/>
                  <a:gd name="T31" fmla="*/ 16 h 57"/>
                  <a:gd name="T32" fmla="*/ 35 w 43"/>
                  <a:gd name="T33" fmla="*/ 22 h 57"/>
                  <a:gd name="T34" fmla="*/ 43 w 43"/>
                  <a:gd name="T35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7">
                    <a:moveTo>
                      <a:pt x="43" y="25"/>
                    </a:moveTo>
                    <a:lnTo>
                      <a:pt x="40" y="33"/>
                    </a:lnTo>
                    <a:lnTo>
                      <a:pt x="35" y="30"/>
                    </a:lnTo>
                    <a:lnTo>
                      <a:pt x="25" y="44"/>
                    </a:lnTo>
                    <a:lnTo>
                      <a:pt x="30" y="54"/>
                    </a:lnTo>
                    <a:lnTo>
                      <a:pt x="20" y="57"/>
                    </a:lnTo>
                    <a:lnTo>
                      <a:pt x="8" y="55"/>
                    </a:lnTo>
                    <a:lnTo>
                      <a:pt x="2" y="44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20" y="11"/>
                    </a:lnTo>
                    <a:lnTo>
                      <a:pt x="25" y="6"/>
                    </a:lnTo>
                    <a:lnTo>
                      <a:pt x="36" y="0"/>
                    </a:lnTo>
                    <a:lnTo>
                      <a:pt x="37" y="10"/>
                    </a:lnTo>
                    <a:lnTo>
                      <a:pt x="32" y="16"/>
                    </a:lnTo>
                    <a:lnTo>
                      <a:pt x="35" y="22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0" name="Freeform 56"/>
              <p:cNvSpPr>
                <a:spLocks/>
              </p:cNvSpPr>
              <p:nvPr/>
            </p:nvSpPr>
            <p:spPr bwMode="auto">
              <a:xfrm>
                <a:off x="4039946" y="1911914"/>
                <a:ext cx="480608" cy="488423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1" name="Freeform 58"/>
              <p:cNvSpPr>
                <a:spLocks/>
              </p:cNvSpPr>
              <p:nvPr/>
            </p:nvSpPr>
            <p:spPr bwMode="auto">
              <a:xfrm>
                <a:off x="4807094" y="2060394"/>
                <a:ext cx="296961" cy="259190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2" name="Freeform 59"/>
              <p:cNvSpPr>
                <a:spLocks/>
              </p:cNvSpPr>
              <p:nvPr/>
            </p:nvSpPr>
            <p:spPr bwMode="auto">
              <a:xfrm>
                <a:off x="5101450" y="2428990"/>
                <a:ext cx="162808" cy="149783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3" name="Freeform 60"/>
              <p:cNvSpPr>
                <a:spLocks/>
              </p:cNvSpPr>
              <p:nvPr/>
            </p:nvSpPr>
            <p:spPr bwMode="auto">
              <a:xfrm>
                <a:off x="4037341" y="1733477"/>
                <a:ext cx="269610" cy="209696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4" name="Freeform 61"/>
              <p:cNvSpPr>
                <a:spLocks/>
              </p:cNvSpPr>
              <p:nvPr/>
            </p:nvSpPr>
            <p:spPr bwMode="auto">
              <a:xfrm>
                <a:off x="4691176" y="1319294"/>
                <a:ext cx="92475" cy="54703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5" name="Freeform 63"/>
              <p:cNvSpPr>
                <a:spLocks/>
              </p:cNvSpPr>
              <p:nvPr/>
            </p:nvSpPr>
            <p:spPr bwMode="auto">
              <a:xfrm>
                <a:off x="4598701" y="1067920"/>
                <a:ext cx="229233" cy="246165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6" name="Freeform 66"/>
              <p:cNvSpPr>
                <a:spLocks/>
              </p:cNvSpPr>
              <p:nvPr/>
            </p:nvSpPr>
            <p:spPr bwMode="auto">
              <a:xfrm>
                <a:off x="4426776" y="1754316"/>
                <a:ext cx="22142" cy="42982"/>
              </a:xfrm>
              <a:custGeom>
                <a:avLst/>
                <a:gdLst>
                  <a:gd name="T0" fmla="*/ 17 w 17"/>
                  <a:gd name="T1" fmla="*/ 17 h 33"/>
                  <a:gd name="T2" fmla="*/ 13 w 17"/>
                  <a:gd name="T3" fmla="*/ 33 h 33"/>
                  <a:gd name="T4" fmla="*/ 5 w 17"/>
                  <a:gd name="T5" fmla="*/ 29 h 33"/>
                  <a:gd name="T6" fmla="*/ 0 w 17"/>
                  <a:gd name="T7" fmla="*/ 15 h 33"/>
                  <a:gd name="T8" fmla="*/ 3 w 17"/>
                  <a:gd name="T9" fmla="*/ 7 h 33"/>
                  <a:gd name="T10" fmla="*/ 14 w 17"/>
                  <a:gd name="T11" fmla="*/ 0 h 33"/>
                  <a:gd name="T12" fmla="*/ 17 w 17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3">
                    <a:moveTo>
                      <a:pt x="17" y="17"/>
                    </a:moveTo>
                    <a:lnTo>
                      <a:pt x="13" y="33"/>
                    </a:lnTo>
                    <a:lnTo>
                      <a:pt x="5" y="29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14" y="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7" name="Freeform 67"/>
              <p:cNvSpPr>
                <a:spLocks/>
              </p:cNvSpPr>
              <p:nvPr/>
            </p:nvSpPr>
            <p:spPr bwMode="auto">
              <a:xfrm>
                <a:off x="4144143" y="1538108"/>
                <a:ext cx="265702" cy="233141"/>
              </a:xfrm>
              <a:custGeom>
                <a:avLst/>
                <a:gdLst>
                  <a:gd name="T0" fmla="*/ 131 w 204"/>
                  <a:gd name="T1" fmla="*/ 15 h 179"/>
                  <a:gd name="T2" fmla="*/ 143 w 204"/>
                  <a:gd name="T3" fmla="*/ 25 h 179"/>
                  <a:gd name="T4" fmla="*/ 151 w 204"/>
                  <a:gd name="T5" fmla="*/ 23 h 179"/>
                  <a:gd name="T6" fmla="*/ 165 w 204"/>
                  <a:gd name="T7" fmla="*/ 33 h 179"/>
                  <a:gd name="T8" fmla="*/ 169 w 204"/>
                  <a:gd name="T9" fmla="*/ 34 h 179"/>
                  <a:gd name="T10" fmla="*/ 173 w 204"/>
                  <a:gd name="T11" fmla="*/ 34 h 179"/>
                  <a:gd name="T12" fmla="*/ 181 w 204"/>
                  <a:gd name="T13" fmla="*/ 39 h 179"/>
                  <a:gd name="T14" fmla="*/ 204 w 204"/>
                  <a:gd name="T15" fmla="*/ 43 h 179"/>
                  <a:gd name="T16" fmla="*/ 197 w 204"/>
                  <a:gd name="T17" fmla="*/ 57 h 179"/>
                  <a:gd name="T18" fmla="*/ 195 w 204"/>
                  <a:gd name="T19" fmla="*/ 71 h 179"/>
                  <a:gd name="T20" fmla="*/ 191 w 204"/>
                  <a:gd name="T21" fmla="*/ 75 h 179"/>
                  <a:gd name="T22" fmla="*/ 184 w 204"/>
                  <a:gd name="T23" fmla="*/ 73 h 179"/>
                  <a:gd name="T24" fmla="*/ 184 w 204"/>
                  <a:gd name="T25" fmla="*/ 78 h 179"/>
                  <a:gd name="T26" fmla="*/ 173 w 204"/>
                  <a:gd name="T27" fmla="*/ 89 h 179"/>
                  <a:gd name="T28" fmla="*/ 173 w 204"/>
                  <a:gd name="T29" fmla="*/ 99 h 179"/>
                  <a:gd name="T30" fmla="*/ 181 w 204"/>
                  <a:gd name="T31" fmla="*/ 96 h 179"/>
                  <a:gd name="T32" fmla="*/ 186 w 204"/>
                  <a:gd name="T33" fmla="*/ 105 h 179"/>
                  <a:gd name="T34" fmla="*/ 186 w 204"/>
                  <a:gd name="T35" fmla="*/ 110 h 179"/>
                  <a:gd name="T36" fmla="*/ 191 w 204"/>
                  <a:gd name="T37" fmla="*/ 118 h 179"/>
                  <a:gd name="T38" fmla="*/ 186 w 204"/>
                  <a:gd name="T39" fmla="*/ 124 h 179"/>
                  <a:gd name="T40" fmla="*/ 190 w 204"/>
                  <a:gd name="T41" fmla="*/ 140 h 179"/>
                  <a:gd name="T42" fmla="*/ 199 w 204"/>
                  <a:gd name="T43" fmla="*/ 143 h 179"/>
                  <a:gd name="T44" fmla="*/ 198 w 204"/>
                  <a:gd name="T45" fmla="*/ 151 h 179"/>
                  <a:gd name="T46" fmla="*/ 183 w 204"/>
                  <a:gd name="T47" fmla="*/ 163 h 179"/>
                  <a:gd name="T48" fmla="*/ 150 w 204"/>
                  <a:gd name="T49" fmla="*/ 157 h 179"/>
                  <a:gd name="T50" fmla="*/ 126 w 204"/>
                  <a:gd name="T51" fmla="*/ 164 h 179"/>
                  <a:gd name="T52" fmla="*/ 124 w 204"/>
                  <a:gd name="T53" fmla="*/ 177 h 179"/>
                  <a:gd name="T54" fmla="*/ 105 w 204"/>
                  <a:gd name="T55" fmla="*/ 179 h 179"/>
                  <a:gd name="T56" fmla="*/ 86 w 204"/>
                  <a:gd name="T57" fmla="*/ 170 h 179"/>
                  <a:gd name="T58" fmla="*/ 80 w 204"/>
                  <a:gd name="T59" fmla="*/ 174 h 179"/>
                  <a:gd name="T60" fmla="*/ 49 w 204"/>
                  <a:gd name="T61" fmla="*/ 165 h 179"/>
                  <a:gd name="T62" fmla="*/ 43 w 204"/>
                  <a:gd name="T63" fmla="*/ 157 h 179"/>
                  <a:gd name="T64" fmla="*/ 51 w 204"/>
                  <a:gd name="T65" fmla="*/ 145 h 179"/>
                  <a:gd name="T66" fmla="*/ 55 w 204"/>
                  <a:gd name="T67" fmla="*/ 104 h 179"/>
                  <a:gd name="T68" fmla="*/ 38 w 204"/>
                  <a:gd name="T69" fmla="*/ 83 h 179"/>
                  <a:gd name="T70" fmla="*/ 26 w 204"/>
                  <a:gd name="T71" fmla="*/ 72 h 179"/>
                  <a:gd name="T72" fmla="*/ 2 w 204"/>
                  <a:gd name="T73" fmla="*/ 65 h 179"/>
                  <a:gd name="T74" fmla="*/ 0 w 204"/>
                  <a:gd name="T75" fmla="*/ 50 h 179"/>
                  <a:gd name="T76" fmla="*/ 21 w 204"/>
                  <a:gd name="T77" fmla="*/ 45 h 179"/>
                  <a:gd name="T78" fmla="*/ 48 w 204"/>
                  <a:gd name="T79" fmla="*/ 50 h 179"/>
                  <a:gd name="T80" fmla="*/ 44 w 204"/>
                  <a:gd name="T81" fmla="*/ 27 h 179"/>
                  <a:gd name="T82" fmla="*/ 58 w 204"/>
                  <a:gd name="T83" fmla="*/ 36 h 179"/>
                  <a:gd name="T84" fmla="*/ 96 w 204"/>
                  <a:gd name="T85" fmla="*/ 20 h 179"/>
                  <a:gd name="T86" fmla="*/ 100 w 204"/>
                  <a:gd name="T87" fmla="*/ 4 h 179"/>
                  <a:gd name="T88" fmla="*/ 114 w 204"/>
                  <a:gd name="T89" fmla="*/ 0 h 179"/>
                  <a:gd name="T90" fmla="*/ 117 w 204"/>
                  <a:gd name="T91" fmla="*/ 7 h 179"/>
                  <a:gd name="T92" fmla="*/ 124 w 204"/>
                  <a:gd name="T93" fmla="*/ 7 h 179"/>
                  <a:gd name="T94" fmla="*/ 131 w 204"/>
                  <a:gd name="T95" fmla="*/ 1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79">
                    <a:moveTo>
                      <a:pt x="131" y="15"/>
                    </a:moveTo>
                    <a:lnTo>
                      <a:pt x="143" y="25"/>
                    </a:lnTo>
                    <a:lnTo>
                      <a:pt x="151" y="23"/>
                    </a:lnTo>
                    <a:lnTo>
                      <a:pt x="165" y="33"/>
                    </a:lnTo>
                    <a:lnTo>
                      <a:pt x="169" y="34"/>
                    </a:lnTo>
                    <a:lnTo>
                      <a:pt x="173" y="34"/>
                    </a:lnTo>
                    <a:lnTo>
                      <a:pt x="181" y="39"/>
                    </a:lnTo>
                    <a:lnTo>
                      <a:pt x="204" y="43"/>
                    </a:lnTo>
                    <a:lnTo>
                      <a:pt x="197" y="57"/>
                    </a:lnTo>
                    <a:lnTo>
                      <a:pt x="195" y="71"/>
                    </a:lnTo>
                    <a:lnTo>
                      <a:pt x="191" y="75"/>
                    </a:lnTo>
                    <a:lnTo>
                      <a:pt x="184" y="73"/>
                    </a:lnTo>
                    <a:lnTo>
                      <a:pt x="184" y="78"/>
                    </a:lnTo>
                    <a:lnTo>
                      <a:pt x="173" y="89"/>
                    </a:lnTo>
                    <a:lnTo>
                      <a:pt x="173" y="99"/>
                    </a:lnTo>
                    <a:lnTo>
                      <a:pt x="181" y="96"/>
                    </a:lnTo>
                    <a:lnTo>
                      <a:pt x="186" y="105"/>
                    </a:lnTo>
                    <a:lnTo>
                      <a:pt x="186" y="110"/>
                    </a:lnTo>
                    <a:lnTo>
                      <a:pt x="191" y="118"/>
                    </a:lnTo>
                    <a:lnTo>
                      <a:pt x="186" y="124"/>
                    </a:lnTo>
                    <a:lnTo>
                      <a:pt x="190" y="140"/>
                    </a:lnTo>
                    <a:lnTo>
                      <a:pt x="199" y="143"/>
                    </a:lnTo>
                    <a:lnTo>
                      <a:pt x="198" y="151"/>
                    </a:lnTo>
                    <a:lnTo>
                      <a:pt x="183" y="163"/>
                    </a:lnTo>
                    <a:lnTo>
                      <a:pt x="150" y="157"/>
                    </a:lnTo>
                    <a:lnTo>
                      <a:pt x="126" y="164"/>
                    </a:lnTo>
                    <a:lnTo>
                      <a:pt x="124" y="177"/>
                    </a:lnTo>
                    <a:lnTo>
                      <a:pt x="105" y="179"/>
                    </a:lnTo>
                    <a:lnTo>
                      <a:pt x="86" y="170"/>
                    </a:lnTo>
                    <a:lnTo>
                      <a:pt x="80" y="174"/>
                    </a:lnTo>
                    <a:lnTo>
                      <a:pt x="49" y="165"/>
                    </a:lnTo>
                    <a:lnTo>
                      <a:pt x="43" y="157"/>
                    </a:lnTo>
                    <a:lnTo>
                      <a:pt x="51" y="145"/>
                    </a:lnTo>
                    <a:lnTo>
                      <a:pt x="55" y="104"/>
                    </a:lnTo>
                    <a:lnTo>
                      <a:pt x="38" y="83"/>
                    </a:lnTo>
                    <a:lnTo>
                      <a:pt x="26" y="72"/>
                    </a:lnTo>
                    <a:lnTo>
                      <a:pt x="2" y="65"/>
                    </a:lnTo>
                    <a:lnTo>
                      <a:pt x="0" y="50"/>
                    </a:lnTo>
                    <a:lnTo>
                      <a:pt x="21" y="45"/>
                    </a:lnTo>
                    <a:lnTo>
                      <a:pt x="48" y="5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96" y="20"/>
                    </a:lnTo>
                    <a:lnTo>
                      <a:pt x="100" y="4"/>
                    </a:lnTo>
                    <a:lnTo>
                      <a:pt x="114" y="0"/>
                    </a:lnTo>
                    <a:lnTo>
                      <a:pt x="117" y="7"/>
                    </a:lnTo>
                    <a:lnTo>
                      <a:pt x="124" y="7"/>
                    </a:lnTo>
                    <a:lnTo>
                      <a:pt x="131" y="1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8" name="Freeform 69"/>
              <p:cNvSpPr>
                <a:spLocks/>
              </p:cNvSpPr>
              <p:nvPr/>
            </p:nvSpPr>
            <p:spPr bwMode="auto">
              <a:xfrm>
                <a:off x="4088136" y="1432609"/>
                <a:ext cx="39074" cy="33864"/>
              </a:xfrm>
              <a:custGeom>
                <a:avLst/>
                <a:gdLst>
                  <a:gd name="T0" fmla="*/ 30 w 30"/>
                  <a:gd name="T1" fmla="*/ 13 h 26"/>
                  <a:gd name="T2" fmla="*/ 21 w 30"/>
                  <a:gd name="T3" fmla="*/ 26 h 26"/>
                  <a:gd name="T4" fmla="*/ 10 w 30"/>
                  <a:gd name="T5" fmla="*/ 22 h 26"/>
                  <a:gd name="T6" fmla="*/ 0 w 30"/>
                  <a:gd name="T7" fmla="*/ 23 h 26"/>
                  <a:gd name="T8" fmla="*/ 4 w 30"/>
                  <a:gd name="T9" fmla="*/ 12 h 26"/>
                  <a:gd name="T10" fmla="*/ 1 w 30"/>
                  <a:gd name="T11" fmla="*/ 1 h 26"/>
                  <a:gd name="T12" fmla="*/ 14 w 30"/>
                  <a:gd name="T13" fmla="*/ 0 h 26"/>
                  <a:gd name="T14" fmla="*/ 30 w 30"/>
                  <a:gd name="T1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30" y="13"/>
                    </a:moveTo>
                    <a:lnTo>
                      <a:pt x="21" y="26"/>
                    </a:lnTo>
                    <a:lnTo>
                      <a:pt x="10" y="22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" y="1"/>
                    </a:lnTo>
                    <a:lnTo>
                      <a:pt x="14" y="0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39" name="Freeform 70"/>
              <p:cNvSpPr>
                <a:spLocks/>
              </p:cNvSpPr>
              <p:nvPr/>
            </p:nvSpPr>
            <p:spPr bwMode="auto">
              <a:xfrm>
                <a:off x="4119396" y="1345343"/>
                <a:ext cx="156295" cy="224023"/>
              </a:xfrm>
              <a:custGeom>
                <a:avLst/>
                <a:gdLst>
                  <a:gd name="T0" fmla="*/ 49 w 120"/>
                  <a:gd name="T1" fmla="*/ 0 h 172"/>
                  <a:gd name="T2" fmla="*/ 32 w 120"/>
                  <a:gd name="T3" fmla="*/ 21 h 172"/>
                  <a:gd name="T4" fmla="*/ 47 w 120"/>
                  <a:gd name="T5" fmla="*/ 18 h 172"/>
                  <a:gd name="T6" fmla="*/ 64 w 120"/>
                  <a:gd name="T7" fmla="*/ 18 h 172"/>
                  <a:gd name="T8" fmla="*/ 60 w 120"/>
                  <a:gd name="T9" fmla="*/ 34 h 172"/>
                  <a:gd name="T10" fmla="*/ 46 w 120"/>
                  <a:gd name="T11" fmla="*/ 51 h 172"/>
                  <a:gd name="T12" fmla="*/ 62 w 120"/>
                  <a:gd name="T13" fmla="*/ 53 h 172"/>
                  <a:gd name="T14" fmla="*/ 63 w 120"/>
                  <a:gd name="T15" fmla="*/ 55 h 172"/>
                  <a:gd name="T16" fmla="*/ 76 w 120"/>
                  <a:gd name="T17" fmla="*/ 78 h 172"/>
                  <a:gd name="T18" fmla="*/ 87 w 120"/>
                  <a:gd name="T19" fmla="*/ 82 h 172"/>
                  <a:gd name="T20" fmla="*/ 96 w 120"/>
                  <a:gd name="T21" fmla="*/ 104 h 172"/>
                  <a:gd name="T22" fmla="*/ 101 w 120"/>
                  <a:gd name="T23" fmla="*/ 112 h 172"/>
                  <a:gd name="T24" fmla="*/ 120 w 120"/>
                  <a:gd name="T25" fmla="*/ 116 h 172"/>
                  <a:gd name="T26" fmla="*/ 118 w 120"/>
                  <a:gd name="T27" fmla="*/ 129 h 172"/>
                  <a:gd name="T28" fmla="*/ 110 w 120"/>
                  <a:gd name="T29" fmla="*/ 135 h 172"/>
                  <a:gd name="T30" fmla="*/ 116 w 120"/>
                  <a:gd name="T31" fmla="*/ 145 h 172"/>
                  <a:gd name="T32" fmla="*/ 102 w 120"/>
                  <a:gd name="T33" fmla="*/ 155 h 172"/>
                  <a:gd name="T34" fmla="*/ 81 w 120"/>
                  <a:gd name="T35" fmla="*/ 155 h 172"/>
                  <a:gd name="T36" fmla="*/ 54 w 120"/>
                  <a:gd name="T37" fmla="*/ 161 h 172"/>
                  <a:gd name="T38" fmla="*/ 46 w 120"/>
                  <a:gd name="T39" fmla="*/ 157 h 172"/>
                  <a:gd name="T40" fmla="*/ 36 w 120"/>
                  <a:gd name="T41" fmla="*/ 166 h 172"/>
                  <a:gd name="T42" fmla="*/ 21 w 120"/>
                  <a:gd name="T43" fmla="*/ 164 h 172"/>
                  <a:gd name="T44" fmla="*/ 10 w 120"/>
                  <a:gd name="T45" fmla="*/ 172 h 172"/>
                  <a:gd name="T46" fmla="*/ 1 w 120"/>
                  <a:gd name="T47" fmla="*/ 168 h 172"/>
                  <a:gd name="T48" fmla="*/ 25 w 120"/>
                  <a:gd name="T49" fmla="*/ 147 h 172"/>
                  <a:gd name="T50" fmla="*/ 39 w 120"/>
                  <a:gd name="T51" fmla="*/ 142 h 172"/>
                  <a:gd name="T52" fmla="*/ 39 w 120"/>
                  <a:gd name="T53" fmla="*/ 142 h 172"/>
                  <a:gd name="T54" fmla="*/ 15 w 120"/>
                  <a:gd name="T55" fmla="*/ 139 h 172"/>
                  <a:gd name="T56" fmla="*/ 11 w 120"/>
                  <a:gd name="T57" fmla="*/ 131 h 172"/>
                  <a:gd name="T58" fmla="*/ 27 w 120"/>
                  <a:gd name="T59" fmla="*/ 125 h 172"/>
                  <a:gd name="T60" fmla="*/ 19 w 120"/>
                  <a:gd name="T61" fmla="*/ 114 h 172"/>
                  <a:gd name="T62" fmla="*/ 22 w 120"/>
                  <a:gd name="T63" fmla="*/ 101 h 172"/>
                  <a:gd name="T64" fmla="*/ 45 w 120"/>
                  <a:gd name="T65" fmla="*/ 102 h 172"/>
                  <a:gd name="T66" fmla="*/ 45 w 120"/>
                  <a:gd name="T67" fmla="*/ 102 h 172"/>
                  <a:gd name="T68" fmla="*/ 48 w 120"/>
                  <a:gd name="T69" fmla="*/ 91 h 172"/>
                  <a:gd name="T70" fmla="*/ 38 w 120"/>
                  <a:gd name="T71" fmla="*/ 79 h 172"/>
                  <a:gd name="T72" fmla="*/ 37 w 120"/>
                  <a:gd name="T73" fmla="*/ 79 h 172"/>
                  <a:gd name="T74" fmla="*/ 19 w 120"/>
                  <a:gd name="T75" fmla="*/ 75 h 172"/>
                  <a:gd name="T76" fmla="*/ 15 w 120"/>
                  <a:gd name="T77" fmla="*/ 70 h 172"/>
                  <a:gd name="T78" fmla="*/ 21 w 120"/>
                  <a:gd name="T79" fmla="*/ 61 h 172"/>
                  <a:gd name="T80" fmla="*/ 16 w 120"/>
                  <a:gd name="T81" fmla="*/ 55 h 172"/>
                  <a:gd name="T82" fmla="*/ 8 w 120"/>
                  <a:gd name="T83" fmla="*/ 65 h 172"/>
                  <a:gd name="T84" fmla="*/ 8 w 120"/>
                  <a:gd name="T85" fmla="*/ 46 h 172"/>
                  <a:gd name="T86" fmla="*/ 0 w 120"/>
                  <a:gd name="T87" fmla="*/ 36 h 172"/>
                  <a:gd name="T88" fmla="*/ 7 w 120"/>
                  <a:gd name="T89" fmla="*/ 15 h 172"/>
                  <a:gd name="T90" fmla="*/ 19 w 120"/>
                  <a:gd name="T91" fmla="*/ 0 h 172"/>
                  <a:gd name="T92" fmla="*/ 31 w 120"/>
                  <a:gd name="T93" fmla="*/ 1 h 172"/>
                  <a:gd name="T94" fmla="*/ 49 w 120"/>
                  <a:gd name="T9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0" h="172">
                    <a:moveTo>
                      <a:pt x="49" y="0"/>
                    </a:moveTo>
                    <a:lnTo>
                      <a:pt x="32" y="21"/>
                    </a:lnTo>
                    <a:lnTo>
                      <a:pt x="47" y="18"/>
                    </a:lnTo>
                    <a:lnTo>
                      <a:pt x="64" y="18"/>
                    </a:lnTo>
                    <a:lnTo>
                      <a:pt x="60" y="34"/>
                    </a:lnTo>
                    <a:lnTo>
                      <a:pt x="46" y="51"/>
                    </a:lnTo>
                    <a:lnTo>
                      <a:pt x="62" y="53"/>
                    </a:lnTo>
                    <a:lnTo>
                      <a:pt x="63" y="55"/>
                    </a:lnTo>
                    <a:lnTo>
                      <a:pt x="76" y="78"/>
                    </a:lnTo>
                    <a:lnTo>
                      <a:pt x="87" y="82"/>
                    </a:lnTo>
                    <a:lnTo>
                      <a:pt x="96" y="104"/>
                    </a:lnTo>
                    <a:lnTo>
                      <a:pt x="101" y="112"/>
                    </a:lnTo>
                    <a:lnTo>
                      <a:pt x="120" y="116"/>
                    </a:lnTo>
                    <a:lnTo>
                      <a:pt x="118" y="129"/>
                    </a:lnTo>
                    <a:lnTo>
                      <a:pt x="110" y="135"/>
                    </a:lnTo>
                    <a:lnTo>
                      <a:pt x="116" y="145"/>
                    </a:lnTo>
                    <a:lnTo>
                      <a:pt x="102" y="155"/>
                    </a:lnTo>
                    <a:lnTo>
                      <a:pt x="81" y="155"/>
                    </a:lnTo>
                    <a:lnTo>
                      <a:pt x="54" y="161"/>
                    </a:lnTo>
                    <a:lnTo>
                      <a:pt x="46" y="157"/>
                    </a:lnTo>
                    <a:lnTo>
                      <a:pt x="36" y="166"/>
                    </a:lnTo>
                    <a:lnTo>
                      <a:pt x="21" y="164"/>
                    </a:lnTo>
                    <a:lnTo>
                      <a:pt x="10" y="172"/>
                    </a:lnTo>
                    <a:lnTo>
                      <a:pt x="1" y="168"/>
                    </a:lnTo>
                    <a:lnTo>
                      <a:pt x="25" y="147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15" y="139"/>
                    </a:lnTo>
                    <a:lnTo>
                      <a:pt x="11" y="131"/>
                    </a:lnTo>
                    <a:lnTo>
                      <a:pt x="27" y="125"/>
                    </a:lnTo>
                    <a:lnTo>
                      <a:pt x="19" y="114"/>
                    </a:lnTo>
                    <a:lnTo>
                      <a:pt x="22" y="101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8" y="91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21" y="61"/>
                    </a:lnTo>
                    <a:lnTo>
                      <a:pt x="16" y="55"/>
                    </a:lnTo>
                    <a:lnTo>
                      <a:pt x="8" y="65"/>
                    </a:lnTo>
                    <a:lnTo>
                      <a:pt x="8" y="46"/>
                    </a:lnTo>
                    <a:lnTo>
                      <a:pt x="0" y="36"/>
                    </a:lnTo>
                    <a:lnTo>
                      <a:pt x="7" y="15"/>
                    </a:lnTo>
                    <a:lnTo>
                      <a:pt x="19" y="0"/>
                    </a:lnTo>
                    <a:lnTo>
                      <a:pt x="31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0" name="Freeform 71"/>
              <p:cNvSpPr>
                <a:spLocks/>
              </p:cNvSpPr>
              <p:nvPr/>
            </p:nvSpPr>
            <p:spPr bwMode="auto">
              <a:xfrm>
                <a:off x="5106660" y="1738686"/>
                <a:ext cx="156295" cy="67728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92D05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1" name="Freeform 72"/>
              <p:cNvSpPr>
                <a:spLocks/>
              </p:cNvSpPr>
              <p:nvPr/>
            </p:nvSpPr>
            <p:spPr bwMode="auto">
              <a:xfrm>
                <a:off x="4163679" y="2615242"/>
                <a:ext cx="102895" cy="171925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2" name="Freeform 73"/>
              <p:cNvSpPr>
                <a:spLocks/>
              </p:cNvSpPr>
              <p:nvPr/>
            </p:nvSpPr>
            <p:spPr bwMode="auto">
              <a:xfrm>
                <a:off x="3881046" y="2574866"/>
                <a:ext cx="173228" cy="143271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3" name="Freeform 74"/>
              <p:cNvSpPr>
                <a:spLocks/>
              </p:cNvSpPr>
              <p:nvPr/>
            </p:nvSpPr>
            <p:spPr bwMode="auto">
              <a:xfrm>
                <a:off x="3840669" y="2539700"/>
                <a:ext cx="71636" cy="20839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4" name="Freeform 75"/>
              <p:cNvSpPr>
                <a:spLocks/>
              </p:cNvSpPr>
              <p:nvPr/>
            </p:nvSpPr>
            <p:spPr bwMode="auto">
              <a:xfrm>
                <a:off x="3844577" y="2573564"/>
                <a:ext cx="70333" cy="42982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4770625" y="1949685"/>
                <a:ext cx="62518" cy="20839"/>
              </a:xfrm>
              <a:custGeom>
                <a:avLst/>
                <a:gdLst>
                  <a:gd name="T0" fmla="*/ 2 w 48"/>
                  <a:gd name="T1" fmla="*/ 0 h 16"/>
                  <a:gd name="T2" fmla="*/ 12 w 48"/>
                  <a:gd name="T3" fmla="*/ 7 h 16"/>
                  <a:gd name="T4" fmla="*/ 25 w 48"/>
                  <a:gd name="T5" fmla="*/ 6 h 16"/>
                  <a:gd name="T6" fmla="*/ 39 w 48"/>
                  <a:gd name="T7" fmla="*/ 7 h 16"/>
                  <a:gd name="T8" fmla="*/ 38 w 48"/>
                  <a:gd name="T9" fmla="*/ 11 h 16"/>
                  <a:gd name="T10" fmla="*/ 48 w 48"/>
                  <a:gd name="T11" fmla="*/ 8 h 16"/>
                  <a:gd name="T12" fmla="*/ 46 w 48"/>
                  <a:gd name="T13" fmla="*/ 14 h 16"/>
                  <a:gd name="T14" fmla="*/ 21 w 48"/>
                  <a:gd name="T15" fmla="*/ 16 h 16"/>
                  <a:gd name="T16" fmla="*/ 21 w 48"/>
                  <a:gd name="T17" fmla="*/ 13 h 16"/>
                  <a:gd name="T18" fmla="*/ 0 w 48"/>
                  <a:gd name="T19" fmla="*/ 9 h 16"/>
                  <a:gd name="T20" fmla="*/ 2 w 48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16">
                    <a:moveTo>
                      <a:pt x="2" y="0"/>
                    </a:moveTo>
                    <a:lnTo>
                      <a:pt x="12" y="7"/>
                    </a:lnTo>
                    <a:lnTo>
                      <a:pt x="25" y="6"/>
                    </a:lnTo>
                    <a:lnTo>
                      <a:pt x="39" y="7"/>
                    </a:lnTo>
                    <a:lnTo>
                      <a:pt x="38" y="11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4685966" y="1785575"/>
                <a:ext cx="136759" cy="144573"/>
              </a:xfrm>
              <a:custGeom>
                <a:avLst/>
                <a:gdLst>
                  <a:gd name="T0" fmla="*/ 105 w 105"/>
                  <a:gd name="T1" fmla="*/ 5 h 111"/>
                  <a:gd name="T2" fmla="*/ 101 w 105"/>
                  <a:gd name="T3" fmla="*/ 18 h 111"/>
                  <a:gd name="T4" fmla="*/ 98 w 105"/>
                  <a:gd name="T5" fmla="*/ 20 h 111"/>
                  <a:gd name="T6" fmla="*/ 87 w 105"/>
                  <a:gd name="T7" fmla="*/ 20 h 111"/>
                  <a:gd name="T8" fmla="*/ 78 w 105"/>
                  <a:gd name="T9" fmla="*/ 18 h 111"/>
                  <a:gd name="T10" fmla="*/ 58 w 105"/>
                  <a:gd name="T11" fmla="*/ 23 h 111"/>
                  <a:gd name="T12" fmla="*/ 71 w 105"/>
                  <a:gd name="T13" fmla="*/ 35 h 111"/>
                  <a:gd name="T14" fmla="*/ 63 w 105"/>
                  <a:gd name="T15" fmla="*/ 38 h 111"/>
                  <a:gd name="T16" fmla="*/ 54 w 105"/>
                  <a:gd name="T17" fmla="*/ 38 h 111"/>
                  <a:gd name="T18" fmla="*/ 44 w 105"/>
                  <a:gd name="T19" fmla="*/ 28 h 111"/>
                  <a:gd name="T20" fmla="*/ 41 w 105"/>
                  <a:gd name="T21" fmla="*/ 32 h 111"/>
                  <a:gd name="T22" fmla="*/ 46 w 105"/>
                  <a:gd name="T23" fmla="*/ 44 h 111"/>
                  <a:gd name="T24" fmla="*/ 55 w 105"/>
                  <a:gd name="T25" fmla="*/ 54 h 111"/>
                  <a:gd name="T26" fmla="*/ 49 w 105"/>
                  <a:gd name="T27" fmla="*/ 59 h 111"/>
                  <a:gd name="T28" fmla="*/ 59 w 105"/>
                  <a:gd name="T29" fmla="*/ 68 h 111"/>
                  <a:gd name="T30" fmla="*/ 68 w 105"/>
                  <a:gd name="T31" fmla="*/ 74 h 111"/>
                  <a:gd name="T32" fmla="*/ 70 w 105"/>
                  <a:gd name="T33" fmla="*/ 86 h 111"/>
                  <a:gd name="T34" fmla="*/ 53 w 105"/>
                  <a:gd name="T35" fmla="*/ 80 h 111"/>
                  <a:gd name="T36" fmla="*/ 59 w 105"/>
                  <a:gd name="T37" fmla="*/ 91 h 111"/>
                  <a:gd name="T38" fmla="*/ 49 w 105"/>
                  <a:gd name="T39" fmla="*/ 93 h 111"/>
                  <a:gd name="T40" fmla="*/ 57 w 105"/>
                  <a:gd name="T41" fmla="*/ 111 h 111"/>
                  <a:gd name="T42" fmla="*/ 45 w 105"/>
                  <a:gd name="T43" fmla="*/ 111 h 111"/>
                  <a:gd name="T44" fmla="*/ 30 w 105"/>
                  <a:gd name="T45" fmla="*/ 102 h 111"/>
                  <a:gd name="T46" fmla="*/ 23 w 105"/>
                  <a:gd name="T47" fmla="*/ 86 h 111"/>
                  <a:gd name="T48" fmla="*/ 19 w 105"/>
                  <a:gd name="T49" fmla="*/ 72 h 111"/>
                  <a:gd name="T50" fmla="*/ 11 w 105"/>
                  <a:gd name="T51" fmla="*/ 63 h 111"/>
                  <a:gd name="T52" fmla="*/ 2 w 105"/>
                  <a:gd name="T53" fmla="*/ 51 h 111"/>
                  <a:gd name="T54" fmla="*/ 0 w 105"/>
                  <a:gd name="T55" fmla="*/ 45 h 111"/>
                  <a:gd name="T56" fmla="*/ 7 w 105"/>
                  <a:gd name="T57" fmla="*/ 35 h 111"/>
                  <a:gd name="T58" fmla="*/ 7 w 105"/>
                  <a:gd name="T59" fmla="*/ 28 h 111"/>
                  <a:gd name="T60" fmla="*/ 13 w 105"/>
                  <a:gd name="T61" fmla="*/ 26 h 111"/>
                  <a:gd name="T62" fmla="*/ 13 w 105"/>
                  <a:gd name="T63" fmla="*/ 20 h 111"/>
                  <a:gd name="T64" fmla="*/ 24 w 105"/>
                  <a:gd name="T65" fmla="*/ 18 h 111"/>
                  <a:gd name="T66" fmla="*/ 30 w 105"/>
                  <a:gd name="T67" fmla="*/ 14 h 111"/>
                  <a:gd name="T68" fmla="*/ 39 w 105"/>
                  <a:gd name="T69" fmla="*/ 14 h 111"/>
                  <a:gd name="T70" fmla="*/ 41 w 105"/>
                  <a:gd name="T71" fmla="*/ 10 h 111"/>
                  <a:gd name="T72" fmla="*/ 44 w 105"/>
                  <a:gd name="T73" fmla="*/ 10 h 111"/>
                  <a:gd name="T74" fmla="*/ 57 w 105"/>
                  <a:gd name="T75" fmla="*/ 10 h 111"/>
                  <a:gd name="T76" fmla="*/ 70 w 105"/>
                  <a:gd name="T77" fmla="*/ 5 h 111"/>
                  <a:gd name="T78" fmla="*/ 82 w 105"/>
                  <a:gd name="T79" fmla="*/ 12 h 111"/>
                  <a:gd name="T80" fmla="*/ 97 w 105"/>
                  <a:gd name="T81" fmla="*/ 10 h 111"/>
                  <a:gd name="T82" fmla="*/ 96 w 105"/>
                  <a:gd name="T83" fmla="*/ 0 h 111"/>
                  <a:gd name="T84" fmla="*/ 105 w 105"/>
                  <a:gd name="T85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111">
                    <a:moveTo>
                      <a:pt x="105" y="5"/>
                    </a:moveTo>
                    <a:lnTo>
                      <a:pt x="101" y="18"/>
                    </a:lnTo>
                    <a:lnTo>
                      <a:pt x="98" y="20"/>
                    </a:lnTo>
                    <a:lnTo>
                      <a:pt x="87" y="20"/>
                    </a:lnTo>
                    <a:lnTo>
                      <a:pt x="78" y="18"/>
                    </a:lnTo>
                    <a:lnTo>
                      <a:pt x="58" y="23"/>
                    </a:lnTo>
                    <a:lnTo>
                      <a:pt x="71" y="35"/>
                    </a:lnTo>
                    <a:lnTo>
                      <a:pt x="63" y="38"/>
                    </a:lnTo>
                    <a:lnTo>
                      <a:pt x="54" y="38"/>
                    </a:lnTo>
                    <a:lnTo>
                      <a:pt x="44" y="28"/>
                    </a:lnTo>
                    <a:lnTo>
                      <a:pt x="41" y="32"/>
                    </a:lnTo>
                    <a:lnTo>
                      <a:pt x="46" y="44"/>
                    </a:lnTo>
                    <a:lnTo>
                      <a:pt x="55" y="54"/>
                    </a:lnTo>
                    <a:lnTo>
                      <a:pt x="49" y="59"/>
                    </a:lnTo>
                    <a:lnTo>
                      <a:pt x="59" y="68"/>
                    </a:lnTo>
                    <a:lnTo>
                      <a:pt x="68" y="74"/>
                    </a:lnTo>
                    <a:lnTo>
                      <a:pt x="70" y="86"/>
                    </a:lnTo>
                    <a:lnTo>
                      <a:pt x="53" y="80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57" y="111"/>
                    </a:lnTo>
                    <a:lnTo>
                      <a:pt x="45" y="111"/>
                    </a:lnTo>
                    <a:lnTo>
                      <a:pt x="30" y="102"/>
                    </a:lnTo>
                    <a:lnTo>
                      <a:pt x="23" y="86"/>
                    </a:lnTo>
                    <a:lnTo>
                      <a:pt x="19" y="72"/>
                    </a:lnTo>
                    <a:lnTo>
                      <a:pt x="11" y="63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24" y="18"/>
                    </a:lnTo>
                    <a:lnTo>
                      <a:pt x="30" y="14"/>
                    </a:lnTo>
                    <a:lnTo>
                      <a:pt x="39" y="14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57" y="10"/>
                    </a:lnTo>
                    <a:lnTo>
                      <a:pt x="70" y="5"/>
                    </a:lnTo>
                    <a:lnTo>
                      <a:pt x="82" y="12"/>
                    </a:lnTo>
                    <a:lnTo>
                      <a:pt x="97" y="10"/>
                    </a:lnTo>
                    <a:lnTo>
                      <a:pt x="96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7" name="Freeform 83"/>
              <p:cNvSpPr>
                <a:spLocks/>
              </p:cNvSpPr>
              <p:nvPr/>
            </p:nvSpPr>
            <p:spPr bwMode="auto">
              <a:xfrm>
                <a:off x="4533578" y="1660539"/>
                <a:ext cx="122431" cy="106802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8" name="Freeform 85"/>
              <p:cNvSpPr>
                <a:spLocks/>
              </p:cNvSpPr>
              <p:nvPr/>
            </p:nvSpPr>
            <p:spPr bwMode="auto">
              <a:xfrm>
                <a:off x="4584374" y="1604533"/>
                <a:ext cx="135456" cy="75543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49" name="Freeform 87"/>
              <p:cNvSpPr>
                <a:spLocks/>
              </p:cNvSpPr>
              <p:nvPr/>
            </p:nvSpPr>
            <p:spPr bwMode="auto">
              <a:xfrm>
                <a:off x="5832131" y="1954895"/>
                <a:ext cx="656440" cy="745007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0" name="Freeform 88"/>
              <p:cNvSpPr>
                <a:spLocks/>
              </p:cNvSpPr>
              <p:nvPr/>
            </p:nvSpPr>
            <p:spPr bwMode="auto">
              <a:xfrm>
                <a:off x="4036038" y="1433911"/>
                <a:ext cx="82055" cy="89870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1" name="Freeform 89"/>
              <p:cNvSpPr>
                <a:spLocks/>
              </p:cNvSpPr>
              <p:nvPr/>
            </p:nvSpPr>
            <p:spPr bwMode="auto">
              <a:xfrm>
                <a:off x="5216067" y="1841581"/>
                <a:ext cx="491028" cy="394646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solidFill>
                <a:srgbClr val="00B05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2" name="Freeform 90"/>
              <p:cNvSpPr>
                <a:spLocks/>
              </p:cNvSpPr>
              <p:nvPr/>
            </p:nvSpPr>
            <p:spPr bwMode="auto">
              <a:xfrm>
                <a:off x="5120988" y="1904099"/>
                <a:ext cx="234443" cy="224023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3" name="Freeform 91"/>
              <p:cNvSpPr>
                <a:spLocks/>
              </p:cNvSpPr>
              <p:nvPr/>
            </p:nvSpPr>
            <p:spPr bwMode="auto">
              <a:xfrm>
                <a:off x="3801595" y="1151277"/>
                <a:ext cx="192764" cy="72938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4" name="Freeform 92"/>
              <p:cNvSpPr>
                <a:spLocks/>
              </p:cNvSpPr>
              <p:nvPr/>
            </p:nvSpPr>
            <p:spPr bwMode="auto">
              <a:xfrm>
                <a:off x="5023303" y="2014808"/>
                <a:ext cx="31259" cy="102895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5" name="Freeform 93"/>
              <p:cNvSpPr>
                <a:spLocks/>
              </p:cNvSpPr>
              <p:nvPr/>
            </p:nvSpPr>
            <p:spPr bwMode="auto">
              <a:xfrm>
                <a:off x="4517948" y="1881957"/>
                <a:ext cx="67728" cy="42982"/>
              </a:xfrm>
              <a:custGeom>
                <a:avLst/>
                <a:gdLst>
                  <a:gd name="T0" fmla="*/ 52 w 52"/>
                  <a:gd name="T1" fmla="*/ 0 h 33"/>
                  <a:gd name="T2" fmla="*/ 47 w 52"/>
                  <a:gd name="T3" fmla="*/ 16 h 33"/>
                  <a:gd name="T4" fmla="*/ 50 w 52"/>
                  <a:gd name="T5" fmla="*/ 23 h 33"/>
                  <a:gd name="T6" fmla="*/ 47 w 52"/>
                  <a:gd name="T7" fmla="*/ 33 h 33"/>
                  <a:gd name="T8" fmla="*/ 33 w 52"/>
                  <a:gd name="T9" fmla="*/ 25 h 33"/>
                  <a:gd name="T10" fmla="*/ 24 w 52"/>
                  <a:gd name="T11" fmla="*/ 23 h 33"/>
                  <a:gd name="T12" fmla="*/ 0 w 52"/>
                  <a:gd name="T13" fmla="*/ 13 h 33"/>
                  <a:gd name="T14" fmla="*/ 2 w 52"/>
                  <a:gd name="T15" fmla="*/ 2 h 33"/>
                  <a:gd name="T16" fmla="*/ 22 w 52"/>
                  <a:gd name="T17" fmla="*/ 4 h 33"/>
                  <a:gd name="T18" fmla="*/ 39 w 52"/>
                  <a:gd name="T19" fmla="*/ 2 h 33"/>
                  <a:gd name="T20" fmla="*/ 52 w 52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33">
                    <a:moveTo>
                      <a:pt x="52" y="0"/>
                    </a:moveTo>
                    <a:lnTo>
                      <a:pt x="47" y="16"/>
                    </a:lnTo>
                    <a:lnTo>
                      <a:pt x="50" y="23"/>
                    </a:lnTo>
                    <a:lnTo>
                      <a:pt x="47" y="33"/>
                    </a:lnTo>
                    <a:lnTo>
                      <a:pt x="33" y="25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2" y="2"/>
                    </a:lnTo>
                    <a:lnTo>
                      <a:pt x="22" y="4"/>
                    </a:lnTo>
                    <a:lnTo>
                      <a:pt x="3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6" name="Freeform 94"/>
              <p:cNvSpPr>
                <a:spLocks/>
              </p:cNvSpPr>
              <p:nvPr/>
            </p:nvSpPr>
            <p:spPr bwMode="auto">
              <a:xfrm>
                <a:off x="4420264" y="1801204"/>
                <a:ext cx="36469" cy="62518"/>
              </a:xfrm>
              <a:custGeom>
                <a:avLst/>
                <a:gdLst>
                  <a:gd name="T0" fmla="*/ 17 w 28"/>
                  <a:gd name="T1" fmla="*/ 0 h 48"/>
                  <a:gd name="T2" fmla="*/ 28 w 28"/>
                  <a:gd name="T3" fmla="*/ 15 h 48"/>
                  <a:gd name="T4" fmla="*/ 27 w 28"/>
                  <a:gd name="T5" fmla="*/ 42 h 48"/>
                  <a:gd name="T6" fmla="*/ 19 w 28"/>
                  <a:gd name="T7" fmla="*/ 41 h 48"/>
                  <a:gd name="T8" fmla="*/ 12 w 28"/>
                  <a:gd name="T9" fmla="*/ 48 h 48"/>
                  <a:gd name="T10" fmla="*/ 6 w 28"/>
                  <a:gd name="T11" fmla="*/ 43 h 48"/>
                  <a:gd name="T12" fmla="*/ 4 w 28"/>
                  <a:gd name="T13" fmla="*/ 18 h 48"/>
                  <a:gd name="T14" fmla="*/ 0 w 28"/>
                  <a:gd name="T15" fmla="*/ 6 h 48"/>
                  <a:gd name="T16" fmla="*/ 9 w 28"/>
                  <a:gd name="T17" fmla="*/ 7 h 48"/>
                  <a:gd name="T18" fmla="*/ 17 w 2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8">
                    <a:moveTo>
                      <a:pt x="17" y="0"/>
                    </a:moveTo>
                    <a:lnTo>
                      <a:pt x="28" y="15"/>
                    </a:lnTo>
                    <a:lnTo>
                      <a:pt x="27" y="42"/>
                    </a:lnTo>
                    <a:lnTo>
                      <a:pt x="19" y="41"/>
                    </a:lnTo>
                    <a:lnTo>
                      <a:pt x="12" y="48"/>
                    </a:lnTo>
                    <a:lnTo>
                      <a:pt x="6" y="43"/>
                    </a:lnTo>
                    <a:lnTo>
                      <a:pt x="4" y="18"/>
                    </a:lnTo>
                    <a:lnTo>
                      <a:pt x="0" y="6"/>
                    </a:lnTo>
                    <a:lnTo>
                      <a:pt x="9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7" name="Freeform 95"/>
              <p:cNvSpPr>
                <a:spLocks/>
              </p:cNvSpPr>
              <p:nvPr/>
            </p:nvSpPr>
            <p:spPr bwMode="auto">
              <a:xfrm>
                <a:off x="4386400" y="1644909"/>
                <a:ext cx="261795" cy="244862"/>
              </a:xfrm>
              <a:custGeom>
                <a:avLst/>
                <a:gdLst>
                  <a:gd name="T0" fmla="*/ 114 w 201"/>
                  <a:gd name="T1" fmla="*/ 12 h 188"/>
                  <a:gd name="T2" fmla="*/ 117 w 201"/>
                  <a:gd name="T3" fmla="*/ 31 h 188"/>
                  <a:gd name="T4" fmla="*/ 91 w 201"/>
                  <a:gd name="T5" fmla="*/ 35 h 188"/>
                  <a:gd name="T6" fmla="*/ 91 w 201"/>
                  <a:gd name="T7" fmla="*/ 51 h 188"/>
                  <a:gd name="T8" fmla="*/ 113 w 201"/>
                  <a:gd name="T9" fmla="*/ 72 h 188"/>
                  <a:gd name="T10" fmla="*/ 142 w 201"/>
                  <a:gd name="T11" fmla="*/ 105 h 188"/>
                  <a:gd name="T12" fmla="*/ 160 w 201"/>
                  <a:gd name="T13" fmla="*/ 110 h 188"/>
                  <a:gd name="T14" fmla="*/ 171 w 201"/>
                  <a:gd name="T15" fmla="*/ 121 h 188"/>
                  <a:gd name="T16" fmla="*/ 199 w 201"/>
                  <a:gd name="T17" fmla="*/ 138 h 188"/>
                  <a:gd name="T18" fmla="*/ 198 w 201"/>
                  <a:gd name="T19" fmla="*/ 149 h 188"/>
                  <a:gd name="T20" fmla="*/ 173 w 201"/>
                  <a:gd name="T21" fmla="*/ 136 h 188"/>
                  <a:gd name="T22" fmla="*/ 180 w 201"/>
                  <a:gd name="T23" fmla="*/ 157 h 188"/>
                  <a:gd name="T24" fmla="*/ 172 w 201"/>
                  <a:gd name="T25" fmla="*/ 169 h 188"/>
                  <a:gd name="T26" fmla="*/ 156 w 201"/>
                  <a:gd name="T27" fmla="*/ 188 h 188"/>
                  <a:gd name="T28" fmla="*/ 159 w 201"/>
                  <a:gd name="T29" fmla="*/ 171 h 188"/>
                  <a:gd name="T30" fmla="*/ 155 w 201"/>
                  <a:gd name="T31" fmla="*/ 155 h 188"/>
                  <a:gd name="T32" fmla="*/ 142 w 201"/>
                  <a:gd name="T33" fmla="*/ 142 h 188"/>
                  <a:gd name="T34" fmla="*/ 125 w 201"/>
                  <a:gd name="T35" fmla="*/ 129 h 188"/>
                  <a:gd name="T36" fmla="*/ 105 w 201"/>
                  <a:gd name="T37" fmla="*/ 120 h 188"/>
                  <a:gd name="T38" fmla="*/ 76 w 201"/>
                  <a:gd name="T39" fmla="*/ 97 h 188"/>
                  <a:gd name="T40" fmla="*/ 58 w 201"/>
                  <a:gd name="T41" fmla="*/ 65 h 188"/>
                  <a:gd name="T42" fmla="*/ 35 w 201"/>
                  <a:gd name="T43" fmla="*/ 56 h 188"/>
                  <a:gd name="T44" fmla="*/ 19 w 201"/>
                  <a:gd name="T45" fmla="*/ 68 h 188"/>
                  <a:gd name="T46" fmla="*/ 13 w 201"/>
                  <a:gd name="T47" fmla="*/ 61 h 188"/>
                  <a:gd name="T48" fmla="*/ 0 w 201"/>
                  <a:gd name="T49" fmla="*/ 42 h 188"/>
                  <a:gd name="T50" fmla="*/ 0 w 201"/>
                  <a:gd name="T51" fmla="*/ 28 h 188"/>
                  <a:gd name="T52" fmla="*/ 8 w 201"/>
                  <a:gd name="T53" fmla="*/ 27 h 188"/>
                  <a:gd name="T54" fmla="*/ 25 w 201"/>
                  <a:gd name="T55" fmla="*/ 19 h 188"/>
                  <a:gd name="T56" fmla="*/ 35 w 201"/>
                  <a:gd name="T57" fmla="*/ 22 h 188"/>
                  <a:gd name="T58" fmla="*/ 51 w 201"/>
                  <a:gd name="T59" fmla="*/ 16 h 188"/>
                  <a:gd name="T60" fmla="*/ 58 w 201"/>
                  <a:gd name="T61" fmla="*/ 4 h 188"/>
                  <a:gd name="T62" fmla="*/ 70 w 201"/>
                  <a:gd name="T63" fmla="*/ 3 h 188"/>
                  <a:gd name="T64" fmla="*/ 90 w 201"/>
                  <a:gd name="T65" fmla="*/ 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188">
                    <a:moveTo>
                      <a:pt x="90" y="7"/>
                    </a:moveTo>
                    <a:lnTo>
                      <a:pt x="114" y="12"/>
                    </a:lnTo>
                    <a:lnTo>
                      <a:pt x="113" y="22"/>
                    </a:lnTo>
                    <a:lnTo>
                      <a:pt x="117" y="31"/>
                    </a:lnTo>
                    <a:lnTo>
                      <a:pt x="104" y="28"/>
                    </a:lnTo>
                    <a:lnTo>
                      <a:pt x="91" y="35"/>
                    </a:lnTo>
                    <a:lnTo>
                      <a:pt x="93" y="45"/>
                    </a:lnTo>
                    <a:lnTo>
                      <a:pt x="91" y="51"/>
                    </a:lnTo>
                    <a:lnTo>
                      <a:pt x="97" y="61"/>
                    </a:lnTo>
                    <a:lnTo>
                      <a:pt x="113" y="72"/>
                    </a:lnTo>
                    <a:lnTo>
                      <a:pt x="122" y="89"/>
                    </a:lnTo>
                    <a:lnTo>
                      <a:pt x="142" y="105"/>
                    </a:lnTo>
                    <a:lnTo>
                      <a:pt x="155" y="105"/>
                    </a:lnTo>
                    <a:lnTo>
                      <a:pt x="160" y="110"/>
                    </a:lnTo>
                    <a:lnTo>
                      <a:pt x="155" y="114"/>
                    </a:lnTo>
                    <a:lnTo>
                      <a:pt x="171" y="121"/>
                    </a:lnTo>
                    <a:lnTo>
                      <a:pt x="183" y="127"/>
                    </a:lnTo>
                    <a:lnTo>
                      <a:pt x="199" y="138"/>
                    </a:lnTo>
                    <a:lnTo>
                      <a:pt x="201" y="142"/>
                    </a:lnTo>
                    <a:lnTo>
                      <a:pt x="198" y="149"/>
                    </a:lnTo>
                    <a:lnTo>
                      <a:pt x="188" y="140"/>
                    </a:lnTo>
                    <a:lnTo>
                      <a:pt x="173" y="136"/>
                    </a:lnTo>
                    <a:lnTo>
                      <a:pt x="167" y="150"/>
                    </a:lnTo>
                    <a:lnTo>
                      <a:pt x="180" y="157"/>
                    </a:lnTo>
                    <a:lnTo>
                      <a:pt x="179" y="168"/>
                    </a:lnTo>
                    <a:lnTo>
                      <a:pt x="172" y="169"/>
                    </a:lnTo>
                    <a:lnTo>
                      <a:pt x="163" y="187"/>
                    </a:lnTo>
                    <a:lnTo>
                      <a:pt x="156" y="188"/>
                    </a:lnTo>
                    <a:lnTo>
                      <a:pt x="156" y="182"/>
                    </a:lnTo>
                    <a:lnTo>
                      <a:pt x="159" y="171"/>
                    </a:lnTo>
                    <a:lnTo>
                      <a:pt x="162" y="167"/>
                    </a:lnTo>
                    <a:lnTo>
                      <a:pt x="155" y="155"/>
                    </a:lnTo>
                    <a:lnTo>
                      <a:pt x="149" y="144"/>
                    </a:lnTo>
                    <a:lnTo>
                      <a:pt x="142" y="142"/>
                    </a:lnTo>
                    <a:lnTo>
                      <a:pt x="136" y="133"/>
                    </a:lnTo>
                    <a:lnTo>
                      <a:pt x="125" y="129"/>
                    </a:lnTo>
                    <a:lnTo>
                      <a:pt x="118" y="121"/>
                    </a:lnTo>
                    <a:lnTo>
                      <a:pt x="105" y="120"/>
                    </a:lnTo>
                    <a:lnTo>
                      <a:pt x="91" y="110"/>
                    </a:lnTo>
                    <a:lnTo>
                      <a:pt x="76" y="97"/>
                    </a:lnTo>
                    <a:lnTo>
                      <a:pt x="64" y="85"/>
                    </a:lnTo>
                    <a:lnTo>
                      <a:pt x="58" y="65"/>
                    </a:lnTo>
                    <a:lnTo>
                      <a:pt x="49" y="63"/>
                    </a:lnTo>
                    <a:lnTo>
                      <a:pt x="35" y="56"/>
                    </a:lnTo>
                    <a:lnTo>
                      <a:pt x="28" y="58"/>
                    </a:lnTo>
                    <a:lnTo>
                      <a:pt x="19" y="68"/>
                    </a:lnTo>
                    <a:lnTo>
                      <a:pt x="12" y="69"/>
                    </a:lnTo>
                    <a:lnTo>
                      <a:pt x="13" y="61"/>
                    </a:lnTo>
                    <a:lnTo>
                      <a:pt x="4" y="58"/>
                    </a:lnTo>
                    <a:lnTo>
                      <a:pt x="0" y="42"/>
                    </a:lnTo>
                    <a:lnTo>
                      <a:pt x="5" y="36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8" y="27"/>
                    </a:lnTo>
                    <a:lnTo>
                      <a:pt x="16" y="26"/>
                    </a:lnTo>
                    <a:lnTo>
                      <a:pt x="25" y="19"/>
                    </a:lnTo>
                    <a:lnTo>
                      <a:pt x="27" y="22"/>
                    </a:lnTo>
                    <a:lnTo>
                      <a:pt x="35" y="22"/>
                    </a:lnTo>
                    <a:lnTo>
                      <a:pt x="38" y="13"/>
                    </a:lnTo>
                    <a:lnTo>
                      <a:pt x="51" y="16"/>
                    </a:lnTo>
                    <a:lnTo>
                      <a:pt x="58" y="12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70" y="3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8" name="Freeform 97"/>
              <p:cNvSpPr>
                <a:spLocks/>
              </p:cNvSpPr>
              <p:nvPr/>
            </p:nvSpPr>
            <p:spPr bwMode="auto">
              <a:xfrm>
                <a:off x="5042840" y="2012203"/>
                <a:ext cx="91172" cy="113314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59" name="Freeform 98"/>
              <p:cNvSpPr>
                <a:spLocks/>
              </p:cNvSpPr>
              <p:nvPr/>
            </p:nvSpPr>
            <p:spPr bwMode="auto">
              <a:xfrm>
                <a:off x="7241392" y="1986154"/>
                <a:ext cx="49493" cy="44284"/>
              </a:xfrm>
              <a:custGeom>
                <a:avLst/>
                <a:gdLst>
                  <a:gd name="T0" fmla="*/ 33 w 38"/>
                  <a:gd name="T1" fmla="*/ 4 h 34"/>
                  <a:gd name="T2" fmla="*/ 38 w 38"/>
                  <a:gd name="T3" fmla="*/ 11 h 34"/>
                  <a:gd name="T4" fmla="*/ 34 w 38"/>
                  <a:gd name="T5" fmla="*/ 24 h 34"/>
                  <a:gd name="T6" fmla="*/ 24 w 38"/>
                  <a:gd name="T7" fmla="*/ 17 h 34"/>
                  <a:gd name="T8" fmla="*/ 17 w 38"/>
                  <a:gd name="T9" fmla="*/ 22 h 34"/>
                  <a:gd name="T10" fmla="*/ 17 w 38"/>
                  <a:gd name="T11" fmla="*/ 34 h 34"/>
                  <a:gd name="T12" fmla="*/ 4 w 38"/>
                  <a:gd name="T13" fmla="*/ 28 h 34"/>
                  <a:gd name="T14" fmla="*/ 0 w 38"/>
                  <a:gd name="T15" fmla="*/ 18 h 34"/>
                  <a:gd name="T16" fmla="*/ 4 w 38"/>
                  <a:gd name="T17" fmla="*/ 6 h 34"/>
                  <a:gd name="T18" fmla="*/ 15 w 38"/>
                  <a:gd name="T19" fmla="*/ 8 h 34"/>
                  <a:gd name="T20" fmla="*/ 19 w 38"/>
                  <a:gd name="T21" fmla="*/ 0 h 34"/>
                  <a:gd name="T22" fmla="*/ 33 w 38"/>
                  <a:gd name="T2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4">
                    <a:moveTo>
                      <a:pt x="33" y="4"/>
                    </a:moveTo>
                    <a:lnTo>
                      <a:pt x="38" y="11"/>
                    </a:lnTo>
                    <a:lnTo>
                      <a:pt x="34" y="24"/>
                    </a:lnTo>
                    <a:lnTo>
                      <a:pt x="24" y="17"/>
                    </a:lnTo>
                    <a:lnTo>
                      <a:pt x="17" y="22"/>
                    </a:lnTo>
                    <a:lnTo>
                      <a:pt x="17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6"/>
                    </a:lnTo>
                    <a:lnTo>
                      <a:pt x="15" y="8"/>
                    </a:lnTo>
                    <a:lnTo>
                      <a:pt x="19" y="0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0" name="Freeform 99"/>
              <p:cNvSpPr>
                <a:spLocks/>
              </p:cNvSpPr>
              <p:nvPr/>
            </p:nvSpPr>
            <p:spPr bwMode="auto">
              <a:xfrm>
                <a:off x="7176269" y="1797297"/>
                <a:ext cx="226628" cy="278726"/>
              </a:xfrm>
              <a:custGeom>
                <a:avLst/>
                <a:gdLst>
                  <a:gd name="T0" fmla="*/ 164 w 174"/>
                  <a:gd name="T1" fmla="*/ 87 h 214"/>
                  <a:gd name="T2" fmla="*/ 166 w 174"/>
                  <a:gd name="T3" fmla="*/ 104 h 214"/>
                  <a:gd name="T4" fmla="*/ 174 w 174"/>
                  <a:gd name="T5" fmla="*/ 114 h 214"/>
                  <a:gd name="T6" fmla="*/ 171 w 174"/>
                  <a:gd name="T7" fmla="*/ 129 h 214"/>
                  <a:gd name="T8" fmla="*/ 154 w 174"/>
                  <a:gd name="T9" fmla="*/ 139 h 214"/>
                  <a:gd name="T10" fmla="*/ 124 w 174"/>
                  <a:gd name="T11" fmla="*/ 140 h 214"/>
                  <a:gd name="T12" fmla="*/ 109 w 174"/>
                  <a:gd name="T13" fmla="*/ 163 h 214"/>
                  <a:gd name="T14" fmla="*/ 94 w 174"/>
                  <a:gd name="T15" fmla="*/ 155 h 214"/>
                  <a:gd name="T16" fmla="*/ 87 w 174"/>
                  <a:gd name="T17" fmla="*/ 140 h 214"/>
                  <a:gd name="T18" fmla="*/ 59 w 174"/>
                  <a:gd name="T19" fmla="*/ 145 h 214"/>
                  <a:gd name="T20" fmla="*/ 42 w 174"/>
                  <a:gd name="T21" fmla="*/ 154 h 214"/>
                  <a:gd name="T22" fmla="*/ 22 w 174"/>
                  <a:gd name="T23" fmla="*/ 155 h 214"/>
                  <a:gd name="T24" fmla="*/ 46 w 174"/>
                  <a:gd name="T25" fmla="*/ 170 h 214"/>
                  <a:gd name="T26" fmla="*/ 48 w 174"/>
                  <a:gd name="T27" fmla="*/ 205 h 214"/>
                  <a:gd name="T28" fmla="*/ 40 w 174"/>
                  <a:gd name="T29" fmla="*/ 214 h 214"/>
                  <a:gd name="T30" fmla="*/ 28 w 174"/>
                  <a:gd name="T31" fmla="*/ 206 h 214"/>
                  <a:gd name="T32" fmla="*/ 26 w 174"/>
                  <a:gd name="T33" fmla="*/ 187 h 214"/>
                  <a:gd name="T34" fmla="*/ 12 w 174"/>
                  <a:gd name="T35" fmla="*/ 181 h 214"/>
                  <a:gd name="T36" fmla="*/ 0 w 174"/>
                  <a:gd name="T37" fmla="*/ 167 h 214"/>
                  <a:gd name="T38" fmla="*/ 14 w 174"/>
                  <a:gd name="T39" fmla="*/ 160 h 214"/>
                  <a:gd name="T40" fmla="*/ 17 w 174"/>
                  <a:gd name="T41" fmla="*/ 148 h 214"/>
                  <a:gd name="T42" fmla="*/ 30 w 174"/>
                  <a:gd name="T43" fmla="*/ 137 h 214"/>
                  <a:gd name="T44" fmla="*/ 37 w 174"/>
                  <a:gd name="T45" fmla="*/ 123 h 214"/>
                  <a:gd name="T46" fmla="*/ 68 w 174"/>
                  <a:gd name="T47" fmla="*/ 117 h 214"/>
                  <a:gd name="T48" fmla="*/ 89 w 174"/>
                  <a:gd name="T49" fmla="*/ 121 h 214"/>
                  <a:gd name="T50" fmla="*/ 89 w 174"/>
                  <a:gd name="T51" fmla="*/ 84 h 214"/>
                  <a:gd name="T52" fmla="*/ 106 w 174"/>
                  <a:gd name="T53" fmla="*/ 94 h 214"/>
                  <a:gd name="T54" fmla="*/ 120 w 174"/>
                  <a:gd name="T55" fmla="*/ 73 h 214"/>
                  <a:gd name="T56" fmla="*/ 126 w 174"/>
                  <a:gd name="T57" fmla="*/ 65 h 214"/>
                  <a:gd name="T58" fmla="*/ 123 w 174"/>
                  <a:gd name="T59" fmla="*/ 40 h 214"/>
                  <a:gd name="T60" fmla="*/ 108 w 174"/>
                  <a:gd name="T61" fmla="*/ 17 h 214"/>
                  <a:gd name="T62" fmla="*/ 107 w 174"/>
                  <a:gd name="T63" fmla="*/ 4 h 214"/>
                  <a:gd name="T64" fmla="*/ 123 w 174"/>
                  <a:gd name="T65" fmla="*/ 0 h 214"/>
                  <a:gd name="T66" fmla="*/ 149 w 174"/>
                  <a:gd name="T67" fmla="*/ 29 h 214"/>
                  <a:gd name="T68" fmla="*/ 157 w 174"/>
                  <a:gd name="T69" fmla="*/ 45 h 214"/>
                  <a:gd name="T70" fmla="*/ 153 w 174"/>
                  <a:gd name="T71" fmla="*/ 66 h 214"/>
                  <a:gd name="T72" fmla="*/ 164 w 174"/>
                  <a:gd name="T73" fmla="*/ 8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4" h="214">
                    <a:moveTo>
                      <a:pt x="164" y="87"/>
                    </a:moveTo>
                    <a:lnTo>
                      <a:pt x="166" y="104"/>
                    </a:lnTo>
                    <a:lnTo>
                      <a:pt x="174" y="114"/>
                    </a:lnTo>
                    <a:lnTo>
                      <a:pt x="171" y="129"/>
                    </a:lnTo>
                    <a:lnTo>
                      <a:pt x="154" y="139"/>
                    </a:lnTo>
                    <a:lnTo>
                      <a:pt x="124" y="140"/>
                    </a:lnTo>
                    <a:lnTo>
                      <a:pt x="109" y="163"/>
                    </a:lnTo>
                    <a:lnTo>
                      <a:pt x="94" y="155"/>
                    </a:lnTo>
                    <a:lnTo>
                      <a:pt x="87" y="140"/>
                    </a:lnTo>
                    <a:lnTo>
                      <a:pt x="59" y="145"/>
                    </a:lnTo>
                    <a:lnTo>
                      <a:pt x="42" y="154"/>
                    </a:lnTo>
                    <a:lnTo>
                      <a:pt x="22" y="155"/>
                    </a:lnTo>
                    <a:lnTo>
                      <a:pt x="46" y="170"/>
                    </a:lnTo>
                    <a:lnTo>
                      <a:pt x="48" y="205"/>
                    </a:lnTo>
                    <a:lnTo>
                      <a:pt x="40" y="214"/>
                    </a:lnTo>
                    <a:lnTo>
                      <a:pt x="28" y="206"/>
                    </a:lnTo>
                    <a:lnTo>
                      <a:pt x="26" y="187"/>
                    </a:lnTo>
                    <a:lnTo>
                      <a:pt x="12" y="181"/>
                    </a:lnTo>
                    <a:lnTo>
                      <a:pt x="0" y="167"/>
                    </a:lnTo>
                    <a:lnTo>
                      <a:pt x="14" y="160"/>
                    </a:lnTo>
                    <a:lnTo>
                      <a:pt x="17" y="148"/>
                    </a:lnTo>
                    <a:lnTo>
                      <a:pt x="30" y="137"/>
                    </a:lnTo>
                    <a:lnTo>
                      <a:pt x="37" y="123"/>
                    </a:lnTo>
                    <a:lnTo>
                      <a:pt x="68" y="117"/>
                    </a:lnTo>
                    <a:lnTo>
                      <a:pt x="89" y="121"/>
                    </a:lnTo>
                    <a:lnTo>
                      <a:pt x="89" y="84"/>
                    </a:lnTo>
                    <a:lnTo>
                      <a:pt x="106" y="94"/>
                    </a:lnTo>
                    <a:lnTo>
                      <a:pt x="120" y="73"/>
                    </a:lnTo>
                    <a:lnTo>
                      <a:pt x="126" y="65"/>
                    </a:lnTo>
                    <a:lnTo>
                      <a:pt x="123" y="40"/>
                    </a:lnTo>
                    <a:lnTo>
                      <a:pt x="108" y="17"/>
                    </a:lnTo>
                    <a:lnTo>
                      <a:pt x="107" y="4"/>
                    </a:lnTo>
                    <a:lnTo>
                      <a:pt x="123" y="0"/>
                    </a:lnTo>
                    <a:lnTo>
                      <a:pt x="149" y="29"/>
                    </a:lnTo>
                    <a:lnTo>
                      <a:pt x="157" y="45"/>
                    </a:lnTo>
                    <a:lnTo>
                      <a:pt x="153" y="66"/>
                    </a:lnTo>
                    <a:lnTo>
                      <a:pt x="164" y="87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1" name="Freeform 100"/>
              <p:cNvSpPr>
                <a:spLocks/>
              </p:cNvSpPr>
              <p:nvPr/>
            </p:nvSpPr>
            <p:spPr bwMode="auto">
              <a:xfrm>
                <a:off x="7279163" y="1685286"/>
                <a:ext cx="117221" cy="106802"/>
              </a:xfrm>
              <a:custGeom>
                <a:avLst/>
                <a:gdLst>
                  <a:gd name="T0" fmla="*/ 51 w 90"/>
                  <a:gd name="T1" fmla="*/ 29 h 82"/>
                  <a:gd name="T2" fmla="*/ 65 w 90"/>
                  <a:gd name="T3" fmla="*/ 33 h 82"/>
                  <a:gd name="T4" fmla="*/ 71 w 90"/>
                  <a:gd name="T5" fmla="*/ 24 h 82"/>
                  <a:gd name="T6" fmla="*/ 90 w 90"/>
                  <a:gd name="T7" fmla="*/ 47 h 82"/>
                  <a:gd name="T8" fmla="*/ 69 w 90"/>
                  <a:gd name="T9" fmla="*/ 53 h 82"/>
                  <a:gd name="T10" fmla="*/ 67 w 90"/>
                  <a:gd name="T11" fmla="*/ 73 h 82"/>
                  <a:gd name="T12" fmla="*/ 32 w 90"/>
                  <a:gd name="T13" fmla="*/ 59 h 82"/>
                  <a:gd name="T14" fmla="*/ 36 w 90"/>
                  <a:gd name="T15" fmla="*/ 82 h 82"/>
                  <a:gd name="T16" fmla="*/ 18 w 90"/>
                  <a:gd name="T17" fmla="*/ 82 h 82"/>
                  <a:gd name="T18" fmla="*/ 3 w 90"/>
                  <a:gd name="T19" fmla="*/ 62 h 82"/>
                  <a:gd name="T20" fmla="*/ 2 w 90"/>
                  <a:gd name="T21" fmla="*/ 46 h 82"/>
                  <a:gd name="T22" fmla="*/ 19 w 90"/>
                  <a:gd name="T23" fmla="*/ 45 h 82"/>
                  <a:gd name="T24" fmla="*/ 6 w 90"/>
                  <a:gd name="T25" fmla="*/ 16 h 82"/>
                  <a:gd name="T26" fmla="*/ 0 w 90"/>
                  <a:gd name="T27" fmla="*/ 0 h 82"/>
                  <a:gd name="T28" fmla="*/ 33 w 90"/>
                  <a:gd name="T29" fmla="*/ 22 h 82"/>
                  <a:gd name="T30" fmla="*/ 51 w 90"/>
                  <a:gd name="T31" fmla="*/ 2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82">
                    <a:moveTo>
                      <a:pt x="51" y="29"/>
                    </a:moveTo>
                    <a:lnTo>
                      <a:pt x="65" y="33"/>
                    </a:lnTo>
                    <a:lnTo>
                      <a:pt x="71" y="24"/>
                    </a:lnTo>
                    <a:lnTo>
                      <a:pt x="90" y="47"/>
                    </a:lnTo>
                    <a:lnTo>
                      <a:pt x="69" y="53"/>
                    </a:lnTo>
                    <a:lnTo>
                      <a:pt x="67" y="73"/>
                    </a:lnTo>
                    <a:lnTo>
                      <a:pt x="32" y="59"/>
                    </a:lnTo>
                    <a:lnTo>
                      <a:pt x="36" y="82"/>
                    </a:lnTo>
                    <a:lnTo>
                      <a:pt x="18" y="82"/>
                    </a:lnTo>
                    <a:lnTo>
                      <a:pt x="3" y="62"/>
                    </a:lnTo>
                    <a:lnTo>
                      <a:pt x="2" y="46"/>
                    </a:lnTo>
                    <a:lnTo>
                      <a:pt x="19" y="45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33" y="22"/>
                    </a:lnTo>
                    <a:lnTo>
                      <a:pt x="51" y="2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2" name="Freeform 101"/>
              <p:cNvSpPr>
                <a:spLocks/>
              </p:cNvSpPr>
              <p:nvPr/>
            </p:nvSpPr>
            <p:spPr bwMode="auto">
              <a:xfrm>
                <a:off x="5216067" y="1427462"/>
                <a:ext cx="849204" cy="389436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3" name="Freeform 103"/>
              <p:cNvSpPr>
                <a:spLocks/>
              </p:cNvSpPr>
              <p:nvPr/>
            </p:nvSpPr>
            <p:spPr bwMode="auto">
              <a:xfrm>
                <a:off x="5773519" y="1746501"/>
                <a:ext cx="216208" cy="106802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4" name="Freeform 104"/>
              <p:cNvSpPr>
                <a:spLocks/>
              </p:cNvSpPr>
              <p:nvPr/>
            </p:nvSpPr>
            <p:spPr bwMode="auto">
              <a:xfrm>
                <a:off x="6670915" y="2521465"/>
                <a:ext cx="126339" cy="110710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5" name="Freeform 105"/>
              <p:cNvSpPr>
                <a:spLocks/>
              </p:cNvSpPr>
              <p:nvPr/>
            </p:nvSpPr>
            <p:spPr bwMode="auto">
              <a:xfrm>
                <a:off x="7051233" y="1871537"/>
                <a:ext cx="100290" cy="113314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6" name="Freeform 106"/>
              <p:cNvSpPr>
                <a:spLocks/>
              </p:cNvSpPr>
              <p:nvPr/>
            </p:nvSpPr>
            <p:spPr bwMode="auto">
              <a:xfrm>
                <a:off x="4678151" y="1746501"/>
                <a:ext cx="36469" cy="37772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7" name="Freeform 107"/>
              <p:cNvSpPr>
                <a:spLocks/>
              </p:cNvSpPr>
              <p:nvPr/>
            </p:nvSpPr>
            <p:spPr bwMode="auto">
              <a:xfrm>
                <a:off x="5312449" y="2102073"/>
                <a:ext cx="44284" cy="41679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8" name="Freeform 108"/>
              <p:cNvSpPr>
                <a:spLocks/>
              </p:cNvSpPr>
              <p:nvPr/>
            </p:nvSpPr>
            <p:spPr bwMode="auto">
              <a:xfrm>
                <a:off x="6592767" y="2307862"/>
                <a:ext cx="196672" cy="231838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69" name="Freeform 109"/>
              <p:cNvSpPr>
                <a:spLocks/>
              </p:cNvSpPr>
              <p:nvPr/>
            </p:nvSpPr>
            <p:spPr bwMode="auto">
              <a:xfrm>
                <a:off x="5037630" y="1978339"/>
                <a:ext cx="31259" cy="41679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0" name="Freeform 111"/>
              <p:cNvSpPr>
                <a:spLocks/>
              </p:cNvSpPr>
              <p:nvPr/>
            </p:nvSpPr>
            <p:spPr bwMode="auto">
              <a:xfrm>
                <a:off x="4456733" y="2018716"/>
                <a:ext cx="372504" cy="367294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1" name="Freeform 112"/>
              <p:cNvSpPr>
                <a:spLocks/>
              </p:cNvSpPr>
              <p:nvPr/>
            </p:nvSpPr>
            <p:spPr bwMode="auto">
              <a:xfrm>
                <a:off x="6143418" y="2649106"/>
                <a:ext cx="50796" cy="104197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2" name="Freeform 114"/>
              <p:cNvSpPr>
                <a:spLocks/>
              </p:cNvSpPr>
              <p:nvPr/>
            </p:nvSpPr>
            <p:spPr bwMode="auto">
              <a:xfrm>
                <a:off x="4658614" y="1402652"/>
                <a:ext cx="114616" cy="62518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3" name="Freeform 115"/>
              <p:cNvSpPr>
                <a:spLocks/>
              </p:cNvSpPr>
              <p:nvPr/>
            </p:nvSpPr>
            <p:spPr bwMode="auto">
              <a:xfrm>
                <a:off x="4359048" y="1564157"/>
                <a:ext cx="11723" cy="18234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4" name="Freeform 116"/>
              <p:cNvSpPr>
                <a:spLocks/>
              </p:cNvSpPr>
              <p:nvPr/>
            </p:nvSpPr>
            <p:spPr bwMode="auto">
              <a:xfrm>
                <a:off x="4657312" y="1360973"/>
                <a:ext cx="141969" cy="61216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5" name="Freeform 117"/>
              <p:cNvSpPr>
                <a:spLocks/>
              </p:cNvSpPr>
              <p:nvPr/>
            </p:nvSpPr>
            <p:spPr bwMode="auto">
              <a:xfrm>
                <a:off x="3937104" y="1948379"/>
                <a:ext cx="278676" cy="218817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  <a:gd name="connsiteX0" fmla="*/ 7561 w 10000"/>
                  <a:gd name="connsiteY0" fmla="*/ 0 h 10000"/>
                  <a:gd name="connsiteX1" fmla="*/ 7909 w 10000"/>
                  <a:gd name="connsiteY1" fmla="*/ 303 h 10000"/>
                  <a:gd name="connsiteX2" fmla="*/ 8502 w 10000"/>
                  <a:gd name="connsiteY2" fmla="*/ 236 h 10000"/>
                  <a:gd name="connsiteX3" fmla="*/ 9094 w 10000"/>
                  <a:gd name="connsiteY3" fmla="*/ 404 h 10000"/>
                  <a:gd name="connsiteX4" fmla="*/ 9373 w 10000"/>
                  <a:gd name="connsiteY4" fmla="*/ 404 h 10000"/>
                  <a:gd name="connsiteX5" fmla="*/ 9582 w 10000"/>
                  <a:gd name="connsiteY5" fmla="*/ 842 h 10000"/>
                  <a:gd name="connsiteX6" fmla="*/ 9617 w 10000"/>
                  <a:gd name="connsiteY6" fmla="*/ 1279 h 10000"/>
                  <a:gd name="connsiteX7" fmla="*/ 9826 w 10000"/>
                  <a:gd name="connsiteY7" fmla="*/ 2020 h 10000"/>
                  <a:gd name="connsiteX8" fmla="*/ 10000 w 10000"/>
                  <a:gd name="connsiteY8" fmla="*/ 2155 h 10000"/>
                  <a:gd name="connsiteX9" fmla="*/ 9895 w 10000"/>
                  <a:gd name="connsiteY9" fmla="*/ 2424 h 10000"/>
                  <a:gd name="connsiteX10" fmla="*/ 9094 w 10000"/>
                  <a:gd name="connsiteY10" fmla="*/ 2559 h 10000"/>
                  <a:gd name="connsiteX11" fmla="*/ 8815 w 10000"/>
                  <a:gd name="connsiteY11" fmla="*/ 2828 h 10000"/>
                  <a:gd name="connsiteX12" fmla="*/ 8432 w 10000"/>
                  <a:gd name="connsiteY12" fmla="*/ 2862 h 10000"/>
                  <a:gd name="connsiteX13" fmla="*/ 8432 w 10000"/>
                  <a:gd name="connsiteY13" fmla="*/ 3401 h 10000"/>
                  <a:gd name="connsiteX14" fmla="*/ 7700 w 10000"/>
                  <a:gd name="connsiteY14" fmla="*/ 3670 h 10000"/>
                  <a:gd name="connsiteX15" fmla="*/ 7456 w 10000"/>
                  <a:gd name="connsiteY15" fmla="*/ 4007 h 10000"/>
                  <a:gd name="connsiteX16" fmla="*/ 6969 w 10000"/>
                  <a:gd name="connsiteY16" fmla="*/ 4209 h 10000"/>
                  <a:gd name="connsiteX17" fmla="*/ 6341 w 10000"/>
                  <a:gd name="connsiteY17" fmla="*/ 4310 h 10000"/>
                  <a:gd name="connsiteX18" fmla="*/ 5331 w 10000"/>
                  <a:gd name="connsiteY18" fmla="*/ 4815 h 10000"/>
                  <a:gd name="connsiteX19" fmla="*/ 5331 w 10000"/>
                  <a:gd name="connsiteY19" fmla="*/ 5657 h 10000"/>
                  <a:gd name="connsiteX20" fmla="*/ 5226 w 10000"/>
                  <a:gd name="connsiteY20" fmla="*/ 5657 h 10000"/>
                  <a:gd name="connsiteX21" fmla="*/ 5226 w 10000"/>
                  <a:gd name="connsiteY21" fmla="*/ 5657 h 10000"/>
                  <a:gd name="connsiteX22" fmla="*/ 5226 w 10000"/>
                  <a:gd name="connsiteY22" fmla="*/ 6027 h 10000"/>
                  <a:gd name="connsiteX23" fmla="*/ 4843 w 10000"/>
                  <a:gd name="connsiteY23" fmla="*/ 6061 h 10000"/>
                  <a:gd name="connsiteX24" fmla="*/ 4634 w 10000"/>
                  <a:gd name="connsiteY24" fmla="*/ 6195 h 10000"/>
                  <a:gd name="connsiteX25" fmla="*/ 4355 w 10000"/>
                  <a:gd name="connsiteY25" fmla="*/ 6195 h 10000"/>
                  <a:gd name="connsiteX26" fmla="*/ 4146 w 10000"/>
                  <a:gd name="connsiteY26" fmla="*/ 6128 h 10000"/>
                  <a:gd name="connsiteX27" fmla="*/ 3624 w 10000"/>
                  <a:gd name="connsiteY27" fmla="*/ 6195 h 10000"/>
                  <a:gd name="connsiteX28" fmla="*/ 3415 w 10000"/>
                  <a:gd name="connsiteY28" fmla="*/ 6734 h 10000"/>
                  <a:gd name="connsiteX29" fmla="*/ 3206 w 10000"/>
                  <a:gd name="connsiteY29" fmla="*/ 6801 h 10000"/>
                  <a:gd name="connsiteX30" fmla="*/ 2892 w 10000"/>
                  <a:gd name="connsiteY30" fmla="*/ 7677 h 10000"/>
                  <a:gd name="connsiteX31" fmla="*/ 2021 w 10000"/>
                  <a:gd name="connsiteY31" fmla="*/ 8418 h 10000"/>
                  <a:gd name="connsiteX32" fmla="*/ 1777 w 10000"/>
                  <a:gd name="connsiteY32" fmla="*/ 9394 h 10000"/>
                  <a:gd name="connsiteX33" fmla="*/ 1498 w 10000"/>
                  <a:gd name="connsiteY33" fmla="*/ 9697 h 10000"/>
                  <a:gd name="connsiteX34" fmla="*/ 1429 w 10000"/>
                  <a:gd name="connsiteY34" fmla="*/ 9966 h 10000"/>
                  <a:gd name="connsiteX35" fmla="*/ 0 w 10000"/>
                  <a:gd name="connsiteY35" fmla="*/ 10000 h 10000"/>
                  <a:gd name="connsiteX36" fmla="*/ 35 w 10000"/>
                  <a:gd name="connsiteY36" fmla="*/ 9697 h 10000"/>
                  <a:gd name="connsiteX37" fmla="*/ 279 w 10000"/>
                  <a:gd name="connsiteY37" fmla="*/ 9495 h 10000"/>
                  <a:gd name="connsiteX38" fmla="*/ 488 w 10000"/>
                  <a:gd name="connsiteY38" fmla="*/ 9125 h 10000"/>
                  <a:gd name="connsiteX39" fmla="*/ 453 w 10000"/>
                  <a:gd name="connsiteY39" fmla="*/ 8889 h 10000"/>
                  <a:gd name="connsiteX40" fmla="*/ 697 w 10000"/>
                  <a:gd name="connsiteY40" fmla="*/ 8384 h 10000"/>
                  <a:gd name="connsiteX41" fmla="*/ 1045 w 10000"/>
                  <a:gd name="connsiteY41" fmla="*/ 7946 h 10000"/>
                  <a:gd name="connsiteX42" fmla="*/ 1289 w 10000"/>
                  <a:gd name="connsiteY42" fmla="*/ 7845 h 10000"/>
                  <a:gd name="connsiteX43" fmla="*/ 1463 w 10000"/>
                  <a:gd name="connsiteY43" fmla="*/ 7441 h 10000"/>
                  <a:gd name="connsiteX44" fmla="*/ 1463 w 10000"/>
                  <a:gd name="connsiteY44" fmla="*/ 7071 h 10000"/>
                  <a:gd name="connsiteX45" fmla="*/ 1707 w 10000"/>
                  <a:gd name="connsiteY45" fmla="*/ 6633 h 10000"/>
                  <a:gd name="connsiteX46" fmla="*/ 2125 w 10000"/>
                  <a:gd name="connsiteY46" fmla="*/ 6364 h 10000"/>
                  <a:gd name="connsiteX47" fmla="*/ 2544 w 10000"/>
                  <a:gd name="connsiteY47" fmla="*/ 5657 h 10000"/>
                  <a:gd name="connsiteX48" fmla="*/ 2578 w 10000"/>
                  <a:gd name="connsiteY48" fmla="*/ 5657 h 10000"/>
                  <a:gd name="connsiteX49" fmla="*/ 2892 w 10000"/>
                  <a:gd name="connsiteY49" fmla="*/ 5387 h 10000"/>
                  <a:gd name="connsiteX50" fmla="*/ 3449 w 10000"/>
                  <a:gd name="connsiteY50" fmla="*/ 5320 h 10000"/>
                  <a:gd name="connsiteX51" fmla="*/ 3972 w 10000"/>
                  <a:gd name="connsiteY51" fmla="*/ 4848 h 10000"/>
                  <a:gd name="connsiteX52" fmla="*/ 4286 w 10000"/>
                  <a:gd name="connsiteY52" fmla="*/ 4646 h 10000"/>
                  <a:gd name="connsiteX53" fmla="*/ 4808 w 10000"/>
                  <a:gd name="connsiteY53" fmla="*/ 4074 h 10000"/>
                  <a:gd name="connsiteX54" fmla="*/ 4669 w 10000"/>
                  <a:gd name="connsiteY54" fmla="*/ 3199 h 10000"/>
                  <a:gd name="connsiteX55" fmla="*/ 4913 w 10000"/>
                  <a:gd name="connsiteY55" fmla="*/ 2593 h 10000"/>
                  <a:gd name="connsiteX56" fmla="*/ 5017 w 10000"/>
                  <a:gd name="connsiteY56" fmla="*/ 2222 h 10000"/>
                  <a:gd name="connsiteX57" fmla="*/ 5436 w 10000"/>
                  <a:gd name="connsiteY57" fmla="*/ 1751 h 10000"/>
                  <a:gd name="connsiteX58" fmla="*/ 6028 w 10000"/>
                  <a:gd name="connsiteY58" fmla="*/ 1448 h 10000"/>
                  <a:gd name="connsiteX59" fmla="*/ 6481 w 10000"/>
                  <a:gd name="connsiteY59" fmla="*/ 1145 h 10000"/>
                  <a:gd name="connsiteX60" fmla="*/ 6899 w 10000"/>
                  <a:gd name="connsiteY60" fmla="*/ 438 h 10000"/>
                  <a:gd name="connsiteX61" fmla="*/ 7108 w 10000"/>
                  <a:gd name="connsiteY61" fmla="*/ 0 h 10000"/>
                  <a:gd name="connsiteX62" fmla="*/ 7561 w 10000"/>
                  <a:gd name="connsiteY62" fmla="*/ 0 h 10000"/>
                  <a:gd name="connsiteX0" fmla="*/ 7561 w 10000"/>
                  <a:gd name="connsiteY0" fmla="*/ 0 h 10000"/>
                  <a:gd name="connsiteX1" fmla="*/ 7909 w 10000"/>
                  <a:gd name="connsiteY1" fmla="*/ 303 h 10000"/>
                  <a:gd name="connsiteX2" fmla="*/ 8502 w 10000"/>
                  <a:gd name="connsiteY2" fmla="*/ 236 h 10000"/>
                  <a:gd name="connsiteX3" fmla="*/ 9094 w 10000"/>
                  <a:gd name="connsiteY3" fmla="*/ 404 h 10000"/>
                  <a:gd name="connsiteX4" fmla="*/ 9373 w 10000"/>
                  <a:gd name="connsiteY4" fmla="*/ 404 h 10000"/>
                  <a:gd name="connsiteX5" fmla="*/ 9582 w 10000"/>
                  <a:gd name="connsiteY5" fmla="*/ 842 h 10000"/>
                  <a:gd name="connsiteX6" fmla="*/ 9617 w 10000"/>
                  <a:gd name="connsiteY6" fmla="*/ 1279 h 10000"/>
                  <a:gd name="connsiteX7" fmla="*/ 9826 w 10000"/>
                  <a:gd name="connsiteY7" fmla="*/ 2020 h 10000"/>
                  <a:gd name="connsiteX8" fmla="*/ 10000 w 10000"/>
                  <a:gd name="connsiteY8" fmla="*/ 2155 h 10000"/>
                  <a:gd name="connsiteX9" fmla="*/ 9895 w 10000"/>
                  <a:gd name="connsiteY9" fmla="*/ 2424 h 10000"/>
                  <a:gd name="connsiteX10" fmla="*/ 9094 w 10000"/>
                  <a:gd name="connsiteY10" fmla="*/ 2559 h 10000"/>
                  <a:gd name="connsiteX11" fmla="*/ 8815 w 10000"/>
                  <a:gd name="connsiteY11" fmla="*/ 2828 h 10000"/>
                  <a:gd name="connsiteX12" fmla="*/ 8432 w 10000"/>
                  <a:gd name="connsiteY12" fmla="*/ 2862 h 10000"/>
                  <a:gd name="connsiteX13" fmla="*/ 8432 w 10000"/>
                  <a:gd name="connsiteY13" fmla="*/ 3401 h 10000"/>
                  <a:gd name="connsiteX14" fmla="*/ 7700 w 10000"/>
                  <a:gd name="connsiteY14" fmla="*/ 3670 h 10000"/>
                  <a:gd name="connsiteX15" fmla="*/ 7456 w 10000"/>
                  <a:gd name="connsiteY15" fmla="*/ 4007 h 10000"/>
                  <a:gd name="connsiteX16" fmla="*/ 6969 w 10000"/>
                  <a:gd name="connsiteY16" fmla="*/ 4209 h 10000"/>
                  <a:gd name="connsiteX17" fmla="*/ 6341 w 10000"/>
                  <a:gd name="connsiteY17" fmla="*/ 4310 h 10000"/>
                  <a:gd name="connsiteX18" fmla="*/ 5331 w 10000"/>
                  <a:gd name="connsiteY18" fmla="*/ 4815 h 10000"/>
                  <a:gd name="connsiteX19" fmla="*/ 5331 w 10000"/>
                  <a:gd name="connsiteY19" fmla="*/ 5657 h 10000"/>
                  <a:gd name="connsiteX20" fmla="*/ 5226 w 10000"/>
                  <a:gd name="connsiteY20" fmla="*/ 5657 h 10000"/>
                  <a:gd name="connsiteX21" fmla="*/ 5226 w 10000"/>
                  <a:gd name="connsiteY21" fmla="*/ 5657 h 10000"/>
                  <a:gd name="connsiteX22" fmla="*/ 5226 w 10000"/>
                  <a:gd name="connsiteY22" fmla="*/ 6027 h 10000"/>
                  <a:gd name="connsiteX23" fmla="*/ 4843 w 10000"/>
                  <a:gd name="connsiteY23" fmla="*/ 6061 h 10000"/>
                  <a:gd name="connsiteX24" fmla="*/ 4634 w 10000"/>
                  <a:gd name="connsiteY24" fmla="*/ 6195 h 10000"/>
                  <a:gd name="connsiteX25" fmla="*/ 4355 w 10000"/>
                  <a:gd name="connsiteY25" fmla="*/ 6195 h 10000"/>
                  <a:gd name="connsiteX26" fmla="*/ 4146 w 10000"/>
                  <a:gd name="connsiteY26" fmla="*/ 6128 h 10000"/>
                  <a:gd name="connsiteX27" fmla="*/ 3624 w 10000"/>
                  <a:gd name="connsiteY27" fmla="*/ 6195 h 10000"/>
                  <a:gd name="connsiteX28" fmla="*/ 3415 w 10000"/>
                  <a:gd name="connsiteY28" fmla="*/ 6734 h 10000"/>
                  <a:gd name="connsiteX29" fmla="*/ 3206 w 10000"/>
                  <a:gd name="connsiteY29" fmla="*/ 6801 h 10000"/>
                  <a:gd name="connsiteX30" fmla="*/ 2892 w 10000"/>
                  <a:gd name="connsiteY30" fmla="*/ 7677 h 10000"/>
                  <a:gd name="connsiteX31" fmla="*/ 2021 w 10000"/>
                  <a:gd name="connsiteY31" fmla="*/ 8418 h 10000"/>
                  <a:gd name="connsiteX32" fmla="*/ 1777 w 10000"/>
                  <a:gd name="connsiteY32" fmla="*/ 9394 h 10000"/>
                  <a:gd name="connsiteX33" fmla="*/ 1498 w 10000"/>
                  <a:gd name="connsiteY33" fmla="*/ 9697 h 10000"/>
                  <a:gd name="connsiteX34" fmla="*/ 0 w 10000"/>
                  <a:gd name="connsiteY34" fmla="*/ 10000 h 10000"/>
                  <a:gd name="connsiteX35" fmla="*/ 35 w 10000"/>
                  <a:gd name="connsiteY35" fmla="*/ 9697 h 10000"/>
                  <a:gd name="connsiteX36" fmla="*/ 279 w 10000"/>
                  <a:gd name="connsiteY36" fmla="*/ 9495 h 10000"/>
                  <a:gd name="connsiteX37" fmla="*/ 488 w 10000"/>
                  <a:gd name="connsiteY37" fmla="*/ 9125 h 10000"/>
                  <a:gd name="connsiteX38" fmla="*/ 453 w 10000"/>
                  <a:gd name="connsiteY38" fmla="*/ 8889 h 10000"/>
                  <a:gd name="connsiteX39" fmla="*/ 697 w 10000"/>
                  <a:gd name="connsiteY39" fmla="*/ 8384 h 10000"/>
                  <a:gd name="connsiteX40" fmla="*/ 1045 w 10000"/>
                  <a:gd name="connsiteY40" fmla="*/ 7946 h 10000"/>
                  <a:gd name="connsiteX41" fmla="*/ 1289 w 10000"/>
                  <a:gd name="connsiteY41" fmla="*/ 7845 h 10000"/>
                  <a:gd name="connsiteX42" fmla="*/ 1463 w 10000"/>
                  <a:gd name="connsiteY42" fmla="*/ 7441 h 10000"/>
                  <a:gd name="connsiteX43" fmla="*/ 1463 w 10000"/>
                  <a:gd name="connsiteY43" fmla="*/ 7071 h 10000"/>
                  <a:gd name="connsiteX44" fmla="*/ 1707 w 10000"/>
                  <a:gd name="connsiteY44" fmla="*/ 6633 h 10000"/>
                  <a:gd name="connsiteX45" fmla="*/ 2125 w 10000"/>
                  <a:gd name="connsiteY45" fmla="*/ 6364 h 10000"/>
                  <a:gd name="connsiteX46" fmla="*/ 2544 w 10000"/>
                  <a:gd name="connsiteY46" fmla="*/ 5657 h 10000"/>
                  <a:gd name="connsiteX47" fmla="*/ 2578 w 10000"/>
                  <a:gd name="connsiteY47" fmla="*/ 5657 h 10000"/>
                  <a:gd name="connsiteX48" fmla="*/ 2892 w 10000"/>
                  <a:gd name="connsiteY48" fmla="*/ 5387 h 10000"/>
                  <a:gd name="connsiteX49" fmla="*/ 3449 w 10000"/>
                  <a:gd name="connsiteY49" fmla="*/ 5320 h 10000"/>
                  <a:gd name="connsiteX50" fmla="*/ 3972 w 10000"/>
                  <a:gd name="connsiteY50" fmla="*/ 4848 h 10000"/>
                  <a:gd name="connsiteX51" fmla="*/ 4286 w 10000"/>
                  <a:gd name="connsiteY51" fmla="*/ 4646 h 10000"/>
                  <a:gd name="connsiteX52" fmla="*/ 4808 w 10000"/>
                  <a:gd name="connsiteY52" fmla="*/ 4074 h 10000"/>
                  <a:gd name="connsiteX53" fmla="*/ 4669 w 10000"/>
                  <a:gd name="connsiteY53" fmla="*/ 3199 h 10000"/>
                  <a:gd name="connsiteX54" fmla="*/ 4913 w 10000"/>
                  <a:gd name="connsiteY54" fmla="*/ 2593 h 10000"/>
                  <a:gd name="connsiteX55" fmla="*/ 5017 w 10000"/>
                  <a:gd name="connsiteY55" fmla="*/ 2222 h 10000"/>
                  <a:gd name="connsiteX56" fmla="*/ 5436 w 10000"/>
                  <a:gd name="connsiteY56" fmla="*/ 1751 h 10000"/>
                  <a:gd name="connsiteX57" fmla="*/ 6028 w 10000"/>
                  <a:gd name="connsiteY57" fmla="*/ 1448 h 10000"/>
                  <a:gd name="connsiteX58" fmla="*/ 6481 w 10000"/>
                  <a:gd name="connsiteY58" fmla="*/ 1145 h 10000"/>
                  <a:gd name="connsiteX59" fmla="*/ 6899 w 10000"/>
                  <a:gd name="connsiteY59" fmla="*/ 438 h 10000"/>
                  <a:gd name="connsiteX60" fmla="*/ 7108 w 10000"/>
                  <a:gd name="connsiteY60" fmla="*/ 0 h 10000"/>
                  <a:gd name="connsiteX61" fmla="*/ 7561 w 10000"/>
                  <a:gd name="connsiteY61" fmla="*/ 0 h 10000"/>
                  <a:gd name="connsiteX0" fmla="*/ 7561 w 10000"/>
                  <a:gd name="connsiteY0" fmla="*/ 0 h 10000"/>
                  <a:gd name="connsiteX1" fmla="*/ 7909 w 10000"/>
                  <a:gd name="connsiteY1" fmla="*/ 303 h 10000"/>
                  <a:gd name="connsiteX2" fmla="*/ 8502 w 10000"/>
                  <a:gd name="connsiteY2" fmla="*/ 236 h 10000"/>
                  <a:gd name="connsiteX3" fmla="*/ 9094 w 10000"/>
                  <a:gd name="connsiteY3" fmla="*/ 404 h 10000"/>
                  <a:gd name="connsiteX4" fmla="*/ 9373 w 10000"/>
                  <a:gd name="connsiteY4" fmla="*/ 404 h 10000"/>
                  <a:gd name="connsiteX5" fmla="*/ 9582 w 10000"/>
                  <a:gd name="connsiteY5" fmla="*/ 842 h 10000"/>
                  <a:gd name="connsiteX6" fmla="*/ 9617 w 10000"/>
                  <a:gd name="connsiteY6" fmla="*/ 1279 h 10000"/>
                  <a:gd name="connsiteX7" fmla="*/ 9826 w 10000"/>
                  <a:gd name="connsiteY7" fmla="*/ 2020 h 10000"/>
                  <a:gd name="connsiteX8" fmla="*/ 10000 w 10000"/>
                  <a:gd name="connsiteY8" fmla="*/ 2155 h 10000"/>
                  <a:gd name="connsiteX9" fmla="*/ 9895 w 10000"/>
                  <a:gd name="connsiteY9" fmla="*/ 2424 h 10000"/>
                  <a:gd name="connsiteX10" fmla="*/ 9094 w 10000"/>
                  <a:gd name="connsiteY10" fmla="*/ 2559 h 10000"/>
                  <a:gd name="connsiteX11" fmla="*/ 8815 w 10000"/>
                  <a:gd name="connsiteY11" fmla="*/ 2828 h 10000"/>
                  <a:gd name="connsiteX12" fmla="*/ 8432 w 10000"/>
                  <a:gd name="connsiteY12" fmla="*/ 2862 h 10000"/>
                  <a:gd name="connsiteX13" fmla="*/ 8432 w 10000"/>
                  <a:gd name="connsiteY13" fmla="*/ 3401 h 10000"/>
                  <a:gd name="connsiteX14" fmla="*/ 7700 w 10000"/>
                  <a:gd name="connsiteY14" fmla="*/ 3670 h 10000"/>
                  <a:gd name="connsiteX15" fmla="*/ 7456 w 10000"/>
                  <a:gd name="connsiteY15" fmla="*/ 4007 h 10000"/>
                  <a:gd name="connsiteX16" fmla="*/ 6969 w 10000"/>
                  <a:gd name="connsiteY16" fmla="*/ 4209 h 10000"/>
                  <a:gd name="connsiteX17" fmla="*/ 6341 w 10000"/>
                  <a:gd name="connsiteY17" fmla="*/ 4310 h 10000"/>
                  <a:gd name="connsiteX18" fmla="*/ 5331 w 10000"/>
                  <a:gd name="connsiteY18" fmla="*/ 4815 h 10000"/>
                  <a:gd name="connsiteX19" fmla="*/ 5331 w 10000"/>
                  <a:gd name="connsiteY19" fmla="*/ 5657 h 10000"/>
                  <a:gd name="connsiteX20" fmla="*/ 5226 w 10000"/>
                  <a:gd name="connsiteY20" fmla="*/ 5657 h 10000"/>
                  <a:gd name="connsiteX21" fmla="*/ 5226 w 10000"/>
                  <a:gd name="connsiteY21" fmla="*/ 5657 h 10000"/>
                  <a:gd name="connsiteX22" fmla="*/ 5226 w 10000"/>
                  <a:gd name="connsiteY22" fmla="*/ 6027 h 10000"/>
                  <a:gd name="connsiteX23" fmla="*/ 4843 w 10000"/>
                  <a:gd name="connsiteY23" fmla="*/ 6061 h 10000"/>
                  <a:gd name="connsiteX24" fmla="*/ 4634 w 10000"/>
                  <a:gd name="connsiteY24" fmla="*/ 6195 h 10000"/>
                  <a:gd name="connsiteX25" fmla="*/ 4355 w 10000"/>
                  <a:gd name="connsiteY25" fmla="*/ 6195 h 10000"/>
                  <a:gd name="connsiteX26" fmla="*/ 4146 w 10000"/>
                  <a:gd name="connsiteY26" fmla="*/ 6128 h 10000"/>
                  <a:gd name="connsiteX27" fmla="*/ 3624 w 10000"/>
                  <a:gd name="connsiteY27" fmla="*/ 6195 h 10000"/>
                  <a:gd name="connsiteX28" fmla="*/ 3415 w 10000"/>
                  <a:gd name="connsiteY28" fmla="*/ 6734 h 10000"/>
                  <a:gd name="connsiteX29" fmla="*/ 3206 w 10000"/>
                  <a:gd name="connsiteY29" fmla="*/ 6801 h 10000"/>
                  <a:gd name="connsiteX30" fmla="*/ 2892 w 10000"/>
                  <a:gd name="connsiteY30" fmla="*/ 7677 h 10000"/>
                  <a:gd name="connsiteX31" fmla="*/ 2021 w 10000"/>
                  <a:gd name="connsiteY31" fmla="*/ 8418 h 10000"/>
                  <a:gd name="connsiteX32" fmla="*/ 1777 w 10000"/>
                  <a:gd name="connsiteY32" fmla="*/ 9394 h 10000"/>
                  <a:gd name="connsiteX33" fmla="*/ 0 w 10000"/>
                  <a:gd name="connsiteY33" fmla="*/ 10000 h 10000"/>
                  <a:gd name="connsiteX34" fmla="*/ 35 w 10000"/>
                  <a:gd name="connsiteY34" fmla="*/ 9697 h 10000"/>
                  <a:gd name="connsiteX35" fmla="*/ 279 w 10000"/>
                  <a:gd name="connsiteY35" fmla="*/ 9495 h 10000"/>
                  <a:gd name="connsiteX36" fmla="*/ 488 w 10000"/>
                  <a:gd name="connsiteY36" fmla="*/ 9125 h 10000"/>
                  <a:gd name="connsiteX37" fmla="*/ 453 w 10000"/>
                  <a:gd name="connsiteY37" fmla="*/ 8889 h 10000"/>
                  <a:gd name="connsiteX38" fmla="*/ 697 w 10000"/>
                  <a:gd name="connsiteY38" fmla="*/ 8384 h 10000"/>
                  <a:gd name="connsiteX39" fmla="*/ 1045 w 10000"/>
                  <a:gd name="connsiteY39" fmla="*/ 7946 h 10000"/>
                  <a:gd name="connsiteX40" fmla="*/ 1289 w 10000"/>
                  <a:gd name="connsiteY40" fmla="*/ 7845 h 10000"/>
                  <a:gd name="connsiteX41" fmla="*/ 1463 w 10000"/>
                  <a:gd name="connsiteY41" fmla="*/ 7441 h 10000"/>
                  <a:gd name="connsiteX42" fmla="*/ 1463 w 10000"/>
                  <a:gd name="connsiteY42" fmla="*/ 7071 h 10000"/>
                  <a:gd name="connsiteX43" fmla="*/ 1707 w 10000"/>
                  <a:gd name="connsiteY43" fmla="*/ 6633 h 10000"/>
                  <a:gd name="connsiteX44" fmla="*/ 2125 w 10000"/>
                  <a:gd name="connsiteY44" fmla="*/ 6364 h 10000"/>
                  <a:gd name="connsiteX45" fmla="*/ 2544 w 10000"/>
                  <a:gd name="connsiteY45" fmla="*/ 5657 h 10000"/>
                  <a:gd name="connsiteX46" fmla="*/ 2578 w 10000"/>
                  <a:gd name="connsiteY46" fmla="*/ 5657 h 10000"/>
                  <a:gd name="connsiteX47" fmla="*/ 2892 w 10000"/>
                  <a:gd name="connsiteY47" fmla="*/ 5387 h 10000"/>
                  <a:gd name="connsiteX48" fmla="*/ 3449 w 10000"/>
                  <a:gd name="connsiteY48" fmla="*/ 5320 h 10000"/>
                  <a:gd name="connsiteX49" fmla="*/ 3972 w 10000"/>
                  <a:gd name="connsiteY49" fmla="*/ 4848 h 10000"/>
                  <a:gd name="connsiteX50" fmla="*/ 4286 w 10000"/>
                  <a:gd name="connsiteY50" fmla="*/ 4646 h 10000"/>
                  <a:gd name="connsiteX51" fmla="*/ 4808 w 10000"/>
                  <a:gd name="connsiteY51" fmla="*/ 4074 h 10000"/>
                  <a:gd name="connsiteX52" fmla="*/ 4669 w 10000"/>
                  <a:gd name="connsiteY52" fmla="*/ 3199 h 10000"/>
                  <a:gd name="connsiteX53" fmla="*/ 4913 w 10000"/>
                  <a:gd name="connsiteY53" fmla="*/ 2593 h 10000"/>
                  <a:gd name="connsiteX54" fmla="*/ 5017 w 10000"/>
                  <a:gd name="connsiteY54" fmla="*/ 2222 h 10000"/>
                  <a:gd name="connsiteX55" fmla="*/ 5436 w 10000"/>
                  <a:gd name="connsiteY55" fmla="*/ 1751 h 10000"/>
                  <a:gd name="connsiteX56" fmla="*/ 6028 w 10000"/>
                  <a:gd name="connsiteY56" fmla="*/ 1448 h 10000"/>
                  <a:gd name="connsiteX57" fmla="*/ 6481 w 10000"/>
                  <a:gd name="connsiteY57" fmla="*/ 1145 h 10000"/>
                  <a:gd name="connsiteX58" fmla="*/ 6899 w 10000"/>
                  <a:gd name="connsiteY58" fmla="*/ 438 h 10000"/>
                  <a:gd name="connsiteX59" fmla="*/ 7108 w 10000"/>
                  <a:gd name="connsiteY59" fmla="*/ 0 h 10000"/>
                  <a:gd name="connsiteX60" fmla="*/ 7561 w 10000"/>
                  <a:gd name="connsiteY60" fmla="*/ 0 h 10000"/>
                  <a:gd name="connsiteX0" fmla="*/ 7526 w 9965"/>
                  <a:gd name="connsiteY0" fmla="*/ 0 h 9697"/>
                  <a:gd name="connsiteX1" fmla="*/ 7874 w 9965"/>
                  <a:gd name="connsiteY1" fmla="*/ 303 h 9697"/>
                  <a:gd name="connsiteX2" fmla="*/ 8467 w 9965"/>
                  <a:gd name="connsiteY2" fmla="*/ 236 h 9697"/>
                  <a:gd name="connsiteX3" fmla="*/ 9059 w 9965"/>
                  <a:gd name="connsiteY3" fmla="*/ 404 h 9697"/>
                  <a:gd name="connsiteX4" fmla="*/ 9338 w 9965"/>
                  <a:gd name="connsiteY4" fmla="*/ 404 h 9697"/>
                  <a:gd name="connsiteX5" fmla="*/ 9547 w 9965"/>
                  <a:gd name="connsiteY5" fmla="*/ 842 h 9697"/>
                  <a:gd name="connsiteX6" fmla="*/ 9582 w 9965"/>
                  <a:gd name="connsiteY6" fmla="*/ 1279 h 9697"/>
                  <a:gd name="connsiteX7" fmla="*/ 9791 w 9965"/>
                  <a:gd name="connsiteY7" fmla="*/ 2020 h 9697"/>
                  <a:gd name="connsiteX8" fmla="*/ 9965 w 9965"/>
                  <a:gd name="connsiteY8" fmla="*/ 2155 h 9697"/>
                  <a:gd name="connsiteX9" fmla="*/ 9860 w 9965"/>
                  <a:gd name="connsiteY9" fmla="*/ 2424 h 9697"/>
                  <a:gd name="connsiteX10" fmla="*/ 9059 w 9965"/>
                  <a:gd name="connsiteY10" fmla="*/ 2559 h 9697"/>
                  <a:gd name="connsiteX11" fmla="*/ 8780 w 9965"/>
                  <a:gd name="connsiteY11" fmla="*/ 2828 h 9697"/>
                  <a:gd name="connsiteX12" fmla="*/ 8397 w 9965"/>
                  <a:gd name="connsiteY12" fmla="*/ 2862 h 9697"/>
                  <a:gd name="connsiteX13" fmla="*/ 8397 w 9965"/>
                  <a:gd name="connsiteY13" fmla="*/ 3401 h 9697"/>
                  <a:gd name="connsiteX14" fmla="*/ 7665 w 9965"/>
                  <a:gd name="connsiteY14" fmla="*/ 3670 h 9697"/>
                  <a:gd name="connsiteX15" fmla="*/ 7421 w 9965"/>
                  <a:gd name="connsiteY15" fmla="*/ 4007 h 9697"/>
                  <a:gd name="connsiteX16" fmla="*/ 6934 w 9965"/>
                  <a:gd name="connsiteY16" fmla="*/ 4209 h 9697"/>
                  <a:gd name="connsiteX17" fmla="*/ 6306 w 9965"/>
                  <a:gd name="connsiteY17" fmla="*/ 4310 h 9697"/>
                  <a:gd name="connsiteX18" fmla="*/ 5296 w 9965"/>
                  <a:gd name="connsiteY18" fmla="*/ 4815 h 9697"/>
                  <a:gd name="connsiteX19" fmla="*/ 5296 w 9965"/>
                  <a:gd name="connsiteY19" fmla="*/ 5657 h 9697"/>
                  <a:gd name="connsiteX20" fmla="*/ 5191 w 9965"/>
                  <a:gd name="connsiteY20" fmla="*/ 5657 h 9697"/>
                  <a:gd name="connsiteX21" fmla="*/ 5191 w 9965"/>
                  <a:gd name="connsiteY21" fmla="*/ 5657 h 9697"/>
                  <a:gd name="connsiteX22" fmla="*/ 5191 w 9965"/>
                  <a:gd name="connsiteY22" fmla="*/ 6027 h 9697"/>
                  <a:gd name="connsiteX23" fmla="*/ 4808 w 9965"/>
                  <a:gd name="connsiteY23" fmla="*/ 6061 h 9697"/>
                  <a:gd name="connsiteX24" fmla="*/ 4599 w 9965"/>
                  <a:gd name="connsiteY24" fmla="*/ 6195 h 9697"/>
                  <a:gd name="connsiteX25" fmla="*/ 4320 w 9965"/>
                  <a:gd name="connsiteY25" fmla="*/ 6195 h 9697"/>
                  <a:gd name="connsiteX26" fmla="*/ 4111 w 9965"/>
                  <a:gd name="connsiteY26" fmla="*/ 6128 h 9697"/>
                  <a:gd name="connsiteX27" fmla="*/ 3589 w 9965"/>
                  <a:gd name="connsiteY27" fmla="*/ 6195 h 9697"/>
                  <a:gd name="connsiteX28" fmla="*/ 3380 w 9965"/>
                  <a:gd name="connsiteY28" fmla="*/ 6734 h 9697"/>
                  <a:gd name="connsiteX29" fmla="*/ 3171 w 9965"/>
                  <a:gd name="connsiteY29" fmla="*/ 6801 h 9697"/>
                  <a:gd name="connsiteX30" fmla="*/ 2857 w 9965"/>
                  <a:gd name="connsiteY30" fmla="*/ 7677 h 9697"/>
                  <a:gd name="connsiteX31" fmla="*/ 1986 w 9965"/>
                  <a:gd name="connsiteY31" fmla="*/ 8418 h 9697"/>
                  <a:gd name="connsiteX32" fmla="*/ 1742 w 9965"/>
                  <a:gd name="connsiteY32" fmla="*/ 9394 h 9697"/>
                  <a:gd name="connsiteX33" fmla="*/ 0 w 9965"/>
                  <a:gd name="connsiteY33" fmla="*/ 9697 h 9697"/>
                  <a:gd name="connsiteX34" fmla="*/ 244 w 9965"/>
                  <a:gd name="connsiteY34" fmla="*/ 9495 h 9697"/>
                  <a:gd name="connsiteX35" fmla="*/ 453 w 9965"/>
                  <a:gd name="connsiteY35" fmla="*/ 9125 h 9697"/>
                  <a:gd name="connsiteX36" fmla="*/ 418 w 9965"/>
                  <a:gd name="connsiteY36" fmla="*/ 8889 h 9697"/>
                  <a:gd name="connsiteX37" fmla="*/ 662 w 9965"/>
                  <a:gd name="connsiteY37" fmla="*/ 8384 h 9697"/>
                  <a:gd name="connsiteX38" fmla="*/ 1010 w 9965"/>
                  <a:gd name="connsiteY38" fmla="*/ 7946 h 9697"/>
                  <a:gd name="connsiteX39" fmla="*/ 1254 w 9965"/>
                  <a:gd name="connsiteY39" fmla="*/ 7845 h 9697"/>
                  <a:gd name="connsiteX40" fmla="*/ 1428 w 9965"/>
                  <a:gd name="connsiteY40" fmla="*/ 7441 h 9697"/>
                  <a:gd name="connsiteX41" fmla="*/ 1428 w 9965"/>
                  <a:gd name="connsiteY41" fmla="*/ 7071 h 9697"/>
                  <a:gd name="connsiteX42" fmla="*/ 1672 w 9965"/>
                  <a:gd name="connsiteY42" fmla="*/ 6633 h 9697"/>
                  <a:gd name="connsiteX43" fmla="*/ 2090 w 9965"/>
                  <a:gd name="connsiteY43" fmla="*/ 6364 h 9697"/>
                  <a:gd name="connsiteX44" fmla="*/ 2509 w 9965"/>
                  <a:gd name="connsiteY44" fmla="*/ 5657 h 9697"/>
                  <a:gd name="connsiteX45" fmla="*/ 2543 w 9965"/>
                  <a:gd name="connsiteY45" fmla="*/ 5657 h 9697"/>
                  <a:gd name="connsiteX46" fmla="*/ 2857 w 9965"/>
                  <a:gd name="connsiteY46" fmla="*/ 5387 h 9697"/>
                  <a:gd name="connsiteX47" fmla="*/ 3414 w 9965"/>
                  <a:gd name="connsiteY47" fmla="*/ 5320 h 9697"/>
                  <a:gd name="connsiteX48" fmla="*/ 3937 w 9965"/>
                  <a:gd name="connsiteY48" fmla="*/ 4848 h 9697"/>
                  <a:gd name="connsiteX49" fmla="*/ 4251 w 9965"/>
                  <a:gd name="connsiteY49" fmla="*/ 4646 h 9697"/>
                  <a:gd name="connsiteX50" fmla="*/ 4773 w 9965"/>
                  <a:gd name="connsiteY50" fmla="*/ 4074 h 9697"/>
                  <a:gd name="connsiteX51" fmla="*/ 4634 w 9965"/>
                  <a:gd name="connsiteY51" fmla="*/ 3199 h 9697"/>
                  <a:gd name="connsiteX52" fmla="*/ 4878 w 9965"/>
                  <a:gd name="connsiteY52" fmla="*/ 2593 h 9697"/>
                  <a:gd name="connsiteX53" fmla="*/ 4982 w 9965"/>
                  <a:gd name="connsiteY53" fmla="*/ 2222 h 9697"/>
                  <a:gd name="connsiteX54" fmla="*/ 5401 w 9965"/>
                  <a:gd name="connsiteY54" fmla="*/ 1751 h 9697"/>
                  <a:gd name="connsiteX55" fmla="*/ 5993 w 9965"/>
                  <a:gd name="connsiteY55" fmla="*/ 1448 h 9697"/>
                  <a:gd name="connsiteX56" fmla="*/ 6446 w 9965"/>
                  <a:gd name="connsiteY56" fmla="*/ 1145 h 9697"/>
                  <a:gd name="connsiteX57" fmla="*/ 6864 w 9965"/>
                  <a:gd name="connsiteY57" fmla="*/ 438 h 9697"/>
                  <a:gd name="connsiteX58" fmla="*/ 7073 w 9965"/>
                  <a:gd name="connsiteY58" fmla="*/ 0 h 9697"/>
                  <a:gd name="connsiteX59" fmla="*/ 7526 w 9965"/>
                  <a:gd name="connsiteY59" fmla="*/ 0 h 9697"/>
                  <a:gd name="connsiteX0" fmla="*/ 7552 w 10000"/>
                  <a:gd name="connsiteY0" fmla="*/ 0 h 10000"/>
                  <a:gd name="connsiteX1" fmla="*/ 7902 w 10000"/>
                  <a:gd name="connsiteY1" fmla="*/ 312 h 10000"/>
                  <a:gd name="connsiteX2" fmla="*/ 8497 w 10000"/>
                  <a:gd name="connsiteY2" fmla="*/ 243 h 10000"/>
                  <a:gd name="connsiteX3" fmla="*/ 9091 w 10000"/>
                  <a:gd name="connsiteY3" fmla="*/ 417 h 10000"/>
                  <a:gd name="connsiteX4" fmla="*/ 9371 w 10000"/>
                  <a:gd name="connsiteY4" fmla="*/ 417 h 10000"/>
                  <a:gd name="connsiteX5" fmla="*/ 9581 w 10000"/>
                  <a:gd name="connsiteY5" fmla="*/ 868 h 10000"/>
                  <a:gd name="connsiteX6" fmla="*/ 9616 w 10000"/>
                  <a:gd name="connsiteY6" fmla="*/ 1319 h 10000"/>
                  <a:gd name="connsiteX7" fmla="*/ 9825 w 10000"/>
                  <a:gd name="connsiteY7" fmla="*/ 2083 h 10000"/>
                  <a:gd name="connsiteX8" fmla="*/ 10000 w 10000"/>
                  <a:gd name="connsiteY8" fmla="*/ 2222 h 10000"/>
                  <a:gd name="connsiteX9" fmla="*/ 9895 w 10000"/>
                  <a:gd name="connsiteY9" fmla="*/ 2500 h 10000"/>
                  <a:gd name="connsiteX10" fmla="*/ 9091 w 10000"/>
                  <a:gd name="connsiteY10" fmla="*/ 2639 h 10000"/>
                  <a:gd name="connsiteX11" fmla="*/ 8811 w 10000"/>
                  <a:gd name="connsiteY11" fmla="*/ 2916 h 10000"/>
                  <a:gd name="connsiteX12" fmla="*/ 8426 w 10000"/>
                  <a:gd name="connsiteY12" fmla="*/ 2951 h 10000"/>
                  <a:gd name="connsiteX13" fmla="*/ 8426 w 10000"/>
                  <a:gd name="connsiteY13" fmla="*/ 3507 h 10000"/>
                  <a:gd name="connsiteX14" fmla="*/ 7692 w 10000"/>
                  <a:gd name="connsiteY14" fmla="*/ 3785 h 10000"/>
                  <a:gd name="connsiteX15" fmla="*/ 7447 w 10000"/>
                  <a:gd name="connsiteY15" fmla="*/ 4132 h 10000"/>
                  <a:gd name="connsiteX16" fmla="*/ 6958 w 10000"/>
                  <a:gd name="connsiteY16" fmla="*/ 4341 h 10000"/>
                  <a:gd name="connsiteX17" fmla="*/ 6328 w 10000"/>
                  <a:gd name="connsiteY17" fmla="*/ 4445 h 10000"/>
                  <a:gd name="connsiteX18" fmla="*/ 5315 w 10000"/>
                  <a:gd name="connsiteY18" fmla="*/ 4965 h 10000"/>
                  <a:gd name="connsiteX19" fmla="*/ 5315 w 10000"/>
                  <a:gd name="connsiteY19" fmla="*/ 5834 h 10000"/>
                  <a:gd name="connsiteX20" fmla="*/ 5209 w 10000"/>
                  <a:gd name="connsiteY20" fmla="*/ 5834 h 10000"/>
                  <a:gd name="connsiteX21" fmla="*/ 5209 w 10000"/>
                  <a:gd name="connsiteY21" fmla="*/ 5834 h 10000"/>
                  <a:gd name="connsiteX22" fmla="*/ 5209 w 10000"/>
                  <a:gd name="connsiteY22" fmla="*/ 6215 h 10000"/>
                  <a:gd name="connsiteX23" fmla="*/ 4825 w 10000"/>
                  <a:gd name="connsiteY23" fmla="*/ 6250 h 10000"/>
                  <a:gd name="connsiteX24" fmla="*/ 4615 w 10000"/>
                  <a:gd name="connsiteY24" fmla="*/ 6389 h 10000"/>
                  <a:gd name="connsiteX25" fmla="*/ 4335 w 10000"/>
                  <a:gd name="connsiteY25" fmla="*/ 6389 h 10000"/>
                  <a:gd name="connsiteX26" fmla="*/ 4125 w 10000"/>
                  <a:gd name="connsiteY26" fmla="*/ 6319 h 10000"/>
                  <a:gd name="connsiteX27" fmla="*/ 3602 w 10000"/>
                  <a:gd name="connsiteY27" fmla="*/ 6389 h 10000"/>
                  <a:gd name="connsiteX28" fmla="*/ 3392 w 10000"/>
                  <a:gd name="connsiteY28" fmla="*/ 6944 h 10000"/>
                  <a:gd name="connsiteX29" fmla="*/ 3182 w 10000"/>
                  <a:gd name="connsiteY29" fmla="*/ 7014 h 10000"/>
                  <a:gd name="connsiteX30" fmla="*/ 2867 w 10000"/>
                  <a:gd name="connsiteY30" fmla="*/ 7917 h 10000"/>
                  <a:gd name="connsiteX31" fmla="*/ 1993 w 10000"/>
                  <a:gd name="connsiteY31" fmla="*/ 8681 h 10000"/>
                  <a:gd name="connsiteX32" fmla="*/ 1748 w 10000"/>
                  <a:gd name="connsiteY32" fmla="*/ 9688 h 10000"/>
                  <a:gd name="connsiteX33" fmla="*/ 0 w 10000"/>
                  <a:gd name="connsiteY33" fmla="*/ 10000 h 10000"/>
                  <a:gd name="connsiteX34" fmla="*/ 455 w 10000"/>
                  <a:gd name="connsiteY34" fmla="*/ 9410 h 10000"/>
                  <a:gd name="connsiteX35" fmla="*/ 419 w 10000"/>
                  <a:gd name="connsiteY35" fmla="*/ 9167 h 10000"/>
                  <a:gd name="connsiteX36" fmla="*/ 664 w 10000"/>
                  <a:gd name="connsiteY36" fmla="*/ 8646 h 10000"/>
                  <a:gd name="connsiteX37" fmla="*/ 1014 w 10000"/>
                  <a:gd name="connsiteY37" fmla="*/ 8194 h 10000"/>
                  <a:gd name="connsiteX38" fmla="*/ 1258 w 10000"/>
                  <a:gd name="connsiteY38" fmla="*/ 8090 h 10000"/>
                  <a:gd name="connsiteX39" fmla="*/ 1433 w 10000"/>
                  <a:gd name="connsiteY39" fmla="*/ 7674 h 10000"/>
                  <a:gd name="connsiteX40" fmla="*/ 1433 w 10000"/>
                  <a:gd name="connsiteY40" fmla="*/ 7292 h 10000"/>
                  <a:gd name="connsiteX41" fmla="*/ 1678 w 10000"/>
                  <a:gd name="connsiteY41" fmla="*/ 6840 h 10000"/>
                  <a:gd name="connsiteX42" fmla="*/ 2097 w 10000"/>
                  <a:gd name="connsiteY42" fmla="*/ 6563 h 10000"/>
                  <a:gd name="connsiteX43" fmla="*/ 2518 w 10000"/>
                  <a:gd name="connsiteY43" fmla="*/ 5834 h 10000"/>
                  <a:gd name="connsiteX44" fmla="*/ 2552 w 10000"/>
                  <a:gd name="connsiteY44" fmla="*/ 5834 h 10000"/>
                  <a:gd name="connsiteX45" fmla="*/ 2867 w 10000"/>
                  <a:gd name="connsiteY45" fmla="*/ 5555 h 10000"/>
                  <a:gd name="connsiteX46" fmla="*/ 3426 w 10000"/>
                  <a:gd name="connsiteY46" fmla="*/ 5486 h 10000"/>
                  <a:gd name="connsiteX47" fmla="*/ 3951 w 10000"/>
                  <a:gd name="connsiteY47" fmla="*/ 4999 h 10000"/>
                  <a:gd name="connsiteX48" fmla="*/ 4266 w 10000"/>
                  <a:gd name="connsiteY48" fmla="*/ 4791 h 10000"/>
                  <a:gd name="connsiteX49" fmla="*/ 4790 w 10000"/>
                  <a:gd name="connsiteY49" fmla="*/ 4201 h 10000"/>
                  <a:gd name="connsiteX50" fmla="*/ 4650 w 10000"/>
                  <a:gd name="connsiteY50" fmla="*/ 3299 h 10000"/>
                  <a:gd name="connsiteX51" fmla="*/ 4895 w 10000"/>
                  <a:gd name="connsiteY51" fmla="*/ 2674 h 10000"/>
                  <a:gd name="connsiteX52" fmla="*/ 4999 w 10000"/>
                  <a:gd name="connsiteY52" fmla="*/ 2291 h 10000"/>
                  <a:gd name="connsiteX53" fmla="*/ 5420 w 10000"/>
                  <a:gd name="connsiteY53" fmla="*/ 1806 h 10000"/>
                  <a:gd name="connsiteX54" fmla="*/ 6014 w 10000"/>
                  <a:gd name="connsiteY54" fmla="*/ 1493 h 10000"/>
                  <a:gd name="connsiteX55" fmla="*/ 6469 w 10000"/>
                  <a:gd name="connsiteY55" fmla="*/ 1181 h 10000"/>
                  <a:gd name="connsiteX56" fmla="*/ 6888 w 10000"/>
                  <a:gd name="connsiteY56" fmla="*/ 452 h 10000"/>
                  <a:gd name="connsiteX57" fmla="*/ 7098 w 10000"/>
                  <a:gd name="connsiteY57" fmla="*/ 0 h 10000"/>
                  <a:gd name="connsiteX58" fmla="*/ 7552 w 10000"/>
                  <a:gd name="connsiteY58" fmla="*/ 0 h 10000"/>
                  <a:gd name="connsiteX0" fmla="*/ 7133 w 9581"/>
                  <a:gd name="connsiteY0" fmla="*/ 0 h 9688"/>
                  <a:gd name="connsiteX1" fmla="*/ 7483 w 9581"/>
                  <a:gd name="connsiteY1" fmla="*/ 312 h 9688"/>
                  <a:gd name="connsiteX2" fmla="*/ 8078 w 9581"/>
                  <a:gd name="connsiteY2" fmla="*/ 243 h 9688"/>
                  <a:gd name="connsiteX3" fmla="*/ 8672 w 9581"/>
                  <a:gd name="connsiteY3" fmla="*/ 417 h 9688"/>
                  <a:gd name="connsiteX4" fmla="*/ 8952 w 9581"/>
                  <a:gd name="connsiteY4" fmla="*/ 417 h 9688"/>
                  <a:gd name="connsiteX5" fmla="*/ 9162 w 9581"/>
                  <a:gd name="connsiteY5" fmla="*/ 868 h 9688"/>
                  <a:gd name="connsiteX6" fmla="*/ 9197 w 9581"/>
                  <a:gd name="connsiteY6" fmla="*/ 1319 h 9688"/>
                  <a:gd name="connsiteX7" fmla="*/ 9406 w 9581"/>
                  <a:gd name="connsiteY7" fmla="*/ 2083 h 9688"/>
                  <a:gd name="connsiteX8" fmla="*/ 9581 w 9581"/>
                  <a:gd name="connsiteY8" fmla="*/ 2222 h 9688"/>
                  <a:gd name="connsiteX9" fmla="*/ 9476 w 9581"/>
                  <a:gd name="connsiteY9" fmla="*/ 2500 h 9688"/>
                  <a:gd name="connsiteX10" fmla="*/ 8672 w 9581"/>
                  <a:gd name="connsiteY10" fmla="*/ 2639 h 9688"/>
                  <a:gd name="connsiteX11" fmla="*/ 8392 w 9581"/>
                  <a:gd name="connsiteY11" fmla="*/ 2916 h 9688"/>
                  <a:gd name="connsiteX12" fmla="*/ 8007 w 9581"/>
                  <a:gd name="connsiteY12" fmla="*/ 2951 h 9688"/>
                  <a:gd name="connsiteX13" fmla="*/ 8007 w 9581"/>
                  <a:gd name="connsiteY13" fmla="*/ 3507 h 9688"/>
                  <a:gd name="connsiteX14" fmla="*/ 7273 w 9581"/>
                  <a:gd name="connsiteY14" fmla="*/ 3785 h 9688"/>
                  <a:gd name="connsiteX15" fmla="*/ 7028 w 9581"/>
                  <a:gd name="connsiteY15" fmla="*/ 4132 h 9688"/>
                  <a:gd name="connsiteX16" fmla="*/ 6539 w 9581"/>
                  <a:gd name="connsiteY16" fmla="*/ 4341 h 9688"/>
                  <a:gd name="connsiteX17" fmla="*/ 5909 w 9581"/>
                  <a:gd name="connsiteY17" fmla="*/ 4445 h 9688"/>
                  <a:gd name="connsiteX18" fmla="*/ 4896 w 9581"/>
                  <a:gd name="connsiteY18" fmla="*/ 4965 h 9688"/>
                  <a:gd name="connsiteX19" fmla="*/ 4896 w 9581"/>
                  <a:gd name="connsiteY19" fmla="*/ 5834 h 9688"/>
                  <a:gd name="connsiteX20" fmla="*/ 4790 w 9581"/>
                  <a:gd name="connsiteY20" fmla="*/ 5834 h 9688"/>
                  <a:gd name="connsiteX21" fmla="*/ 4790 w 9581"/>
                  <a:gd name="connsiteY21" fmla="*/ 5834 h 9688"/>
                  <a:gd name="connsiteX22" fmla="*/ 4790 w 9581"/>
                  <a:gd name="connsiteY22" fmla="*/ 6215 h 9688"/>
                  <a:gd name="connsiteX23" fmla="*/ 4406 w 9581"/>
                  <a:gd name="connsiteY23" fmla="*/ 6250 h 9688"/>
                  <a:gd name="connsiteX24" fmla="*/ 4196 w 9581"/>
                  <a:gd name="connsiteY24" fmla="*/ 6389 h 9688"/>
                  <a:gd name="connsiteX25" fmla="*/ 3916 w 9581"/>
                  <a:gd name="connsiteY25" fmla="*/ 6389 h 9688"/>
                  <a:gd name="connsiteX26" fmla="*/ 3706 w 9581"/>
                  <a:gd name="connsiteY26" fmla="*/ 6319 h 9688"/>
                  <a:gd name="connsiteX27" fmla="*/ 3183 w 9581"/>
                  <a:gd name="connsiteY27" fmla="*/ 6389 h 9688"/>
                  <a:gd name="connsiteX28" fmla="*/ 2973 w 9581"/>
                  <a:gd name="connsiteY28" fmla="*/ 6944 h 9688"/>
                  <a:gd name="connsiteX29" fmla="*/ 2763 w 9581"/>
                  <a:gd name="connsiteY29" fmla="*/ 7014 h 9688"/>
                  <a:gd name="connsiteX30" fmla="*/ 2448 w 9581"/>
                  <a:gd name="connsiteY30" fmla="*/ 7917 h 9688"/>
                  <a:gd name="connsiteX31" fmla="*/ 1574 w 9581"/>
                  <a:gd name="connsiteY31" fmla="*/ 8681 h 9688"/>
                  <a:gd name="connsiteX32" fmla="*/ 1329 w 9581"/>
                  <a:gd name="connsiteY32" fmla="*/ 9688 h 9688"/>
                  <a:gd name="connsiteX33" fmla="*/ 36 w 9581"/>
                  <a:gd name="connsiteY33" fmla="*/ 9410 h 9688"/>
                  <a:gd name="connsiteX34" fmla="*/ 0 w 9581"/>
                  <a:gd name="connsiteY34" fmla="*/ 9167 h 9688"/>
                  <a:gd name="connsiteX35" fmla="*/ 245 w 9581"/>
                  <a:gd name="connsiteY35" fmla="*/ 8646 h 9688"/>
                  <a:gd name="connsiteX36" fmla="*/ 595 w 9581"/>
                  <a:gd name="connsiteY36" fmla="*/ 8194 h 9688"/>
                  <a:gd name="connsiteX37" fmla="*/ 839 w 9581"/>
                  <a:gd name="connsiteY37" fmla="*/ 8090 h 9688"/>
                  <a:gd name="connsiteX38" fmla="*/ 1014 w 9581"/>
                  <a:gd name="connsiteY38" fmla="*/ 7674 h 9688"/>
                  <a:gd name="connsiteX39" fmla="*/ 1014 w 9581"/>
                  <a:gd name="connsiteY39" fmla="*/ 7292 h 9688"/>
                  <a:gd name="connsiteX40" fmla="*/ 1259 w 9581"/>
                  <a:gd name="connsiteY40" fmla="*/ 6840 h 9688"/>
                  <a:gd name="connsiteX41" fmla="*/ 1678 w 9581"/>
                  <a:gd name="connsiteY41" fmla="*/ 6563 h 9688"/>
                  <a:gd name="connsiteX42" fmla="*/ 2099 w 9581"/>
                  <a:gd name="connsiteY42" fmla="*/ 5834 h 9688"/>
                  <a:gd name="connsiteX43" fmla="*/ 2133 w 9581"/>
                  <a:gd name="connsiteY43" fmla="*/ 5834 h 9688"/>
                  <a:gd name="connsiteX44" fmla="*/ 2448 w 9581"/>
                  <a:gd name="connsiteY44" fmla="*/ 5555 h 9688"/>
                  <a:gd name="connsiteX45" fmla="*/ 3007 w 9581"/>
                  <a:gd name="connsiteY45" fmla="*/ 5486 h 9688"/>
                  <a:gd name="connsiteX46" fmla="*/ 3532 w 9581"/>
                  <a:gd name="connsiteY46" fmla="*/ 4999 h 9688"/>
                  <a:gd name="connsiteX47" fmla="*/ 3847 w 9581"/>
                  <a:gd name="connsiteY47" fmla="*/ 4791 h 9688"/>
                  <a:gd name="connsiteX48" fmla="*/ 4371 w 9581"/>
                  <a:gd name="connsiteY48" fmla="*/ 4201 h 9688"/>
                  <a:gd name="connsiteX49" fmla="*/ 4231 w 9581"/>
                  <a:gd name="connsiteY49" fmla="*/ 3299 h 9688"/>
                  <a:gd name="connsiteX50" fmla="*/ 4476 w 9581"/>
                  <a:gd name="connsiteY50" fmla="*/ 2674 h 9688"/>
                  <a:gd name="connsiteX51" fmla="*/ 4580 w 9581"/>
                  <a:gd name="connsiteY51" fmla="*/ 2291 h 9688"/>
                  <a:gd name="connsiteX52" fmla="*/ 5001 w 9581"/>
                  <a:gd name="connsiteY52" fmla="*/ 1806 h 9688"/>
                  <a:gd name="connsiteX53" fmla="*/ 5595 w 9581"/>
                  <a:gd name="connsiteY53" fmla="*/ 1493 h 9688"/>
                  <a:gd name="connsiteX54" fmla="*/ 6050 w 9581"/>
                  <a:gd name="connsiteY54" fmla="*/ 1181 h 9688"/>
                  <a:gd name="connsiteX55" fmla="*/ 6469 w 9581"/>
                  <a:gd name="connsiteY55" fmla="*/ 452 h 9688"/>
                  <a:gd name="connsiteX56" fmla="*/ 6679 w 9581"/>
                  <a:gd name="connsiteY56" fmla="*/ 0 h 9688"/>
                  <a:gd name="connsiteX57" fmla="*/ 7133 w 9581"/>
                  <a:gd name="connsiteY57" fmla="*/ 0 h 9688"/>
                  <a:gd name="connsiteX0" fmla="*/ 7445 w 10000"/>
                  <a:gd name="connsiteY0" fmla="*/ 0 h 10000"/>
                  <a:gd name="connsiteX1" fmla="*/ 7810 w 10000"/>
                  <a:gd name="connsiteY1" fmla="*/ 322 h 10000"/>
                  <a:gd name="connsiteX2" fmla="*/ 8431 w 10000"/>
                  <a:gd name="connsiteY2" fmla="*/ 251 h 10000"/>
                  <a:gd name="connsiteX3" fmla="*/ 9051 w 10000"/>
                  <a:gd name="connsiteY3" fmla="*/ 430 h 10000"/>
                  <a:gd name="connsiteX4" fmla="*/ 9343 w 10000"/>
                  <a:gd name="connsiteY4" fmla="*/ 430 h 10000"/>
                  <a:gd name="connsiteX5" fmla="*/ 9563 w 10000"/>
                  <a:gd name="connsiteY5" fmla="*/ 896 h 10000"/>
                  <a:gd name="connsiteX6" fmla="*/ 9599 w 10000"/>
                  <a:gd name="connsiteY6" fmla="*/ 1361 h 10000"/>
                  <a:gd name="connsiteX7" fmla="*/ 9817 w 10000"/>
                  <a:gd name="connsiteY7" fmla="*/ 2150 h 10000"/>
                  <a:gd name="connsiteX8" fmla="*/ 10000 w 10000"/>
                  <a:gd name="connsiteY8" fmla="*/ 2294 h 10000"/>
                  <a:gd name="connsiteX9" fmla="*/ 9890 w 10000"/>
                  <a:gd name="connsiteY9" fmla="*/ 2581 h 10000"/>
                  <a:gd name="connsiteX10" fmla="*/ 9051 w 10000"/>
                  <a:gd name="connsiteY10" fmla="*/ 2724 h 10000"/>
                  <a:gd name="connsiteX11" fmla="*/ 8759 w 10000"/>
                  <a:gd name="connsiteY11" fmla="*/ 3010 h 10000"/>
                  <a:gd name="connsiteX12" fmla="*/ 8357 w 10000"/>
                  <a:gd name="connsiteY12" fmla="*/ 3046 h 10000"/>
                  <a:gd name="connsiteX13" fmla="*/ 8357 w 10000"/>
                  <a:gd name="connsiteY13" fmla="*/ 3620 h 10000"/>
                  <a:gd name="connsiteX14" fmla="*/ 7591 w 10000"/>
                  <a:gd name="connsiteY14" fmla="*/ 3907 h 10000"/>
                  <a:gd name="connsiteX15" fmla="*/ 7335 w 10000"/>
                  <a:gd name="connsiteY15" fmla="*/ 4265 h 10000"/>
                  <a:gd name="connsiteX16" fmla="*/ 6825 w 10000"/>
                  <a:gd name="connsiteY16" fmla="*/ 4481 h 10000"/>
                  <a:gd name="connsiteX17" fmla="*/ 6167 w 10000"/>
                  <a:gd name="connsiteY17" fmla="*/ 4588 h 10000"/>
                  <a:gd name="connsiteX18" fmla="*/ 5110 w 10000"/>
                  <a:gd name="connsiteY18" fmla="*/ 5125 h 10000"/>
                  <a:gd name="connsiteX19" fmla="*/ 5110 w 10000"/>
                  <a:gd name="connsiteY19" fmla="*/ 6022 h 10000"/>
                  <a:gd name="connsiteX20" fmla="*/ 4999 w 10000"/>
                  <a:gd name="connsiteY20" fmla="*/ 6022 h 10000"/>
                  <a:gd name="connsiteX21" fmla="*/ 4999 w 10000"/>
                  <a:gd name="connsiteY21" fmla="*/ 6022 h 10000"/>
                  <a:gd name="connsiteX22" fmla="*/ 4999 w 10000"/>
                  <a:gd name="connsiteY22" fmla="*/ 6415 h 10000"/>
                  <a:gd name="connsiteX23" fmla="*/ 4599 w 10000"/>
                  <a:gd name="connsiteY23" fmla="*/ 6451 h 10000"/>
                  <a:gd name="connsiteX24" fmla="*/ 4380 w 10000"/>
                  <a:gd name="connsiteY24" fmla="*/ 6595 h 10000"/>
                  <a:gd name="connsiteX25" fmla="*/ 4087 w 10000"/>
                  <a:gd name="connsiteY25" fmla="*/ 6595 h 10000"/>
                  <a:gd name="connsiteX26" fmla="*/ 3868 w 10000"/>
                  <a:gd name="connsiteY26" fmla="*/ 6523 h 10000"/>
                  <a:gd name="connsiteX27" fmla="*/ 3322 w 10000"/>
                  <a:gd name="connsiteY27" fmla="*/ 6595 h 10000"/>
                  <a:gd name="connsiteX28" fmla="*/ 3103 w 10000"/>
                  <a:gd name="connsiteY28" fmla="*/ 7168 h 10000"/>
                  <a:gd name="connsiteX29" fmla="*/ 2884 w 10000"/>
                  <a:gd name="connsiteY29" fmla="*/ 7240 h 10000"/>
                  <a:gd name="connsiteX30" fmla="*/ 2555 w 10000"/>
                  <a:gd name="connsiteY30" fmla="*/ 8172 h 10000"/>
                  <a:gd name="connsiteX31" fmla="*/ 1643 w 10000"/>
                  <a:gd name="connsiteY31" fmla="*/ 8961 h 10000"/>
                  <a:gd name="connsiteX32" fmla="*/ 1387 w 10000"/>
                  <a:gd name="connsiteY32" fmla="*/ 10000 h 10000"/>
                  <a:gd name="connsiteX33" fmla="*/ 0 w 10000"/>
                  <a:gd name="connsiteY33" fmla="*/ 9462 h 10000"/>
                  <a:gd name="connsiteX34" fmla="*/ 256 w 10000"/>
                  <a:gd name="connsiteY34" fmla="*/ 8924 h 10000"/>
                  <a:gd name="connsiteX35" fmla="*/ 621 w 10000"/>
                  <a:gd name="connsiteY35" fmla="*/ 8458 h 10000"/>
                  <a:gd name="connsiteX36" fmla="*/ 876 w 10000"/>
                  <a:gd name="connsiteY36" fmla="*/ 8351 h 10000"/>
                  <a:gd name="connsiteX37" fmla="*/ 1058 w 10000"/>
                  <a:gd name="connsiteY37" fmla="*/ 7921 h 10000"/>
                  <a:gd name="connsiteX38" fmla="*/ 1058 w 10000"/>
                  <a:gd name="connsiteY38" fmla="*/ 7527 h 10000"/>
                  <a:gd name="connsiteX39" fmla="*/ 1314 w 10000"/>
                  <a:gd name="connsiteY39" fmla="*/ 7060 h 10000"/>
                  <a:gd name="connsiteX40" fmla="*/ 1751 w 10000"/>
                  <a:gd name="connsiteY40" fmla="*/ 6774 h 10000"/>
                  <a:gd name="connsiteX41" fmla="*/ 2191 w 10000"/>
                  <a:gd name="connsiteY41" fmla="*/ 6022 h 10000"/>
                  <a:gd name="connsiteX42" fmla="*/ 2226 w 10000"/>
                  <a:gd name="connsiteY42" fmla="*/ 6022 h 10000"/>
                  <a:gd name="connsiteX43" fmla="*/ 2555 w 10000"/>
                  <a:gd name="connsiteY43" fmla="*/ 5734 h 10000"/>
                  <a:gd name="connsiteX44" fmla="*/ 3139 w 10000"/>
                  <a:gd name="connsiteY44" fmla="*/ 5663 h 10000"/>
                  <a:gd name="connsiteX45" fmla="*/ 3686 w 10000"/>
                  <a:gd name="connsiteY45" fmla="*/ 5160 h 10000"/>
                  <a:gd name="connsiteX46" fmla="*/ 4015 w 10000"/>
                  <a:gd name="connsiteY46" fmla="*/ 4945 h 10000"/>
                  <a:gd name="connsiteX47" fmla="*/ 4562 w 10000"/>
                  <a:gd name="connsiteY47" fmla="*/ 4336 h 10000"/>
                  <a:gd name="connsiteX48" fmla="*/ 4416 w 10000"/>
                  <a:gd name="connsiteY48" fmla="*/ 3405 h 10000"/>
                  <a:gd name="connsiteX49" fmla="*/ 4672 w 10000"/>
                  <a:gd name="connsiteY49" fmla="*/ 2760 h 10000"/>
                  <a:gd name="connsiteX50" fmla="*/ 4780 w 10000"/>
                  <a:gd name="connsiteY50" fmla="*/ 2365 h 10000"/>
                  <a:gd name="connsiteX51" fmla="*/ 5220 w 10000"/>
                  <a:gd name="connsiteY51" fmla="*/ 1864 h 10000"/>
                  <a:gd name="connsiteX52" fmla="*/ 5840 w 10000"/>
                  <a:gd name="connsiteY52" fmla="*/ 1541 h 10000"/>
                  <a:gd name="connsiteX53" fmla="*/ 6315 w 10000"/>
                  <a:gd name="connsiteY53" fmla="*/ 1219 h 10000"/>
                  <a:gd name="connsiteX54" fmla="*/ 6752 w 10000"/>
                  <a:gd name="connsiteY54" fmla="*/ 467 h 10000"/>
                  <a:gd name="connsiteX55" fmla="*/ 6971 w 10000"/>
                  <a:gd name="connsiteY55" fmla="*/ 0 h 10000"/>
                  <a:gd name="connsiteX56" fmla="*/ 7445 w 10000"/>
                  <a:gd name="connsiteY56" fmla="*/ 0 h 10000"/>
                  <a:gd name="connsiteX0" fmla="*/ 7445 w 10000"/>
                  <a:gd name="connsiteY0" fmla="*/ 0 h 9462"/>
                  <a:gd name="connsiteX1" fmla="*/ 7810 w 10000"/>
                  <a:gd name="connsiteY1" fmla="*/ 322 h 9462"/>
                  <a:gd name="connsiteX2" fmla="*/ 8431 w 10000"/>
                  <a:gd name="connsiteY2" fmla="*/ 251 h 9462"/>
                  <a:gd name="connsiteX3" fmla="*/ 9051 w 10000"/>
                  <a:gd name="connsiteY3" fmla="*/ 430 h 9462"/>
                  <a:gd name="connsiteX4" fmla="*/ 9343 w 10000"/>
                  <a:gd name="connsiteY4" fmla="*/ 430 h 9462"/>
                  <a:gd name="connsiteX5" fmla="*/ 9563 w 10000"/>
                  <a:gd name="connsiteY5" fmla="*/ 896 h 9462"/>
                  <a:gd name="connsiteX6" fmla="*/ 9599 w 10000"/>
                  <a:gd name="connsiteY6" fmla="*/ 1361 h 9462"/>
                  <a:gd name="connsiteX7" fmla="*/ 9817 w 10000"/>
                  <a:gd name="connsiteY7" fmla="*/ 2150 h 9462"/>
                  <a:gd name="connsiteX8" fmla="*/ 10000 w 10000"/>
                  <a:gd name="connsiteY8" fmla="*/ 2294 h 9462"/>
                  <a:gd name="connsiteX9" fmla="*/ 9890 w 10000"/>
                  <a:gd name="connsiteY9" fmla="*/ 2581 h 9462"/>
                  <a:gd name="connsiteX10" fmla="*/ 9051 w 10000"/>
                  <a:gd name="connsiteY10" fmla="*/ 2724 h 9462"/>
                  <a:gd name="connsiteX11" fmla="*/ 8759 w 10000"/>
                  <a:gd name="connsiteY11" fmla="*/ 3010 h 9462"/>
                  <a:gd name="connsiteX12" fmla="*/ 8357 w 10000"/>
                  <a:gd name="connsiteY12" fmla="*/ 3046 h 9462"/>
                  <a:gd name="connsiteX13" fmla="*/ 8357 w 10000"/>
                  <a:gd name="connsiteY13" fmla="*/ 3620 h 9462"/>
                  <a:gd name="connsiteX14" fmla="*/ 7591 w 10000"/>
                  <a:gd name="connsiteY14" fmla="*/ 3907 h 9462"/>
                  <a:gd name="connsiteX15" fmla="*/ 7335 w 10000"/>
                  <a:gd name="connsiteY15" fmla="*/ 4265 h 9462"/>
                  <a:gd name="connsiteX16" fmla="*/ 6825 w 10000"/>
                  <a:gd name="connsiteY16" fmla="*/ 4481 h 9462"/>
                  <a:gd name="connsiteX17" fmla="*/ 6167 w 10000"/>
                  <a:gd name="connsiteY17" fmla="*/ 4588 h 9462"/>
                  <a:gd name="connsiteX18" fmla="*/ 5110 w 10000"/>
                  <a:gd name="connsiteY18" fmla="*/ 5125 h 9462"/>
                  <a:gd name="connsiteX19" fmla="*/ 5110 w 10000"/>
                  <a:gd name="connsiteY19" fmla="*/ 6022 h 9462"/>
                  <a:gd name="connsiteX20" fmla="*/ 4999 w 10000"/>
                  <a:gd name="connsiteY20" fmla="*/ 6022 h 9462"/>
                  <a:gd name="connsiteX21" fmla="*/ 4999 w 10000"/>
                  <a:gd name="connsiteY21" fmla="*/ 6022 h 9462"/>
                  <a:gd name="connsiteX22" fmla="*/ 4999 w 10000"/>
                  <a:gd name="connsiteY22" fmla="*/ 6415 h 9462"/>
                  <a:gd name="connsiteX23" fmla="*/ 4599 w 10000"/>
                  <a:gd name="connsiteY23" fmla="*/ 6451 h 9462"/>
                  <a:gd name="connsiteX24" fmla="*/ 4380 w 10000"/>
                  <a:gd name="connsiteY24" fmla="*/ 6595 h 9462"/>
                  <a:gd name="connsiteX25" fmla="*/ 4087 w 10000"/>
                  <a:gd name="connsiteY25" fmla="*/ 6595 h 9462"/>
                  <a:gd name="connsiteX26" fmla="*/ 3868 w 10000"/>
                  <a:gd name="connsiteY26" fmla="*/ 6523 h 9462"/>
                  <a:gd name="connsiteX27" fmla="*/ 3322 w 10000"/>
                  <a:gd name="connsiteY27" fmla="*/ 6595 h 9462"/>
                  <a:gd name="connsiteX28" fmla="*/ 3103 w 10000"/>
                  <a:gd name="connsiteY28" fmla="*/ 7168 h 9462"/>
                  <a:gd name="connsiteX29" fmla="*/ 2884 w 10000"/>
                  <a:gd name="connsiteY29" fmla="*/ 7240 h 9462"/>
                  <a:gd name="connsiteX30" fmla="*/ 2555 w 10000"/>
                  <a:gd name="connsiteY30" fmla="*/ 8172 h 9462"/>
                  <a:gd name="connsiteX31" fmla="*/ 1643 w 10000"/>
                  <a:gd name="connsiteY31" fmla="*/ 8961 h 9462"/>
                  <a:gd name="connsiteX32" fmla="*/ 0 w 10000"/>
                  <a:gd name="connsiteY32" fmla="*/ 9462 h 9462"/>
                  <a:gd name="connsiteX33" fmla="*/ 256 w 10000"/>
                  <a:gd name="connsiteY33" fmla="*/ 8924 h 9462"/>
                  <a:gd name="connsiteX34" fmla="*/ 621 w 10000"/>
                  <a:gd name="connsiteY34" fmla="*/ 8458 h 9462"/>
                  <a:gd name="connsiteX35" fmla="*/ 876 w 10000"/>
                  <a:gd name="connsiteY35" fmla="*/ 8351 h 9462"/>
                  <a:gd name="connsiteX36" fmla="*/ 1058 w 10000"/>
                  <a:gd name="connsiteY36" fmla="*/ 7921 h 9462"/>
                  <a:gd name="connsiteX37" fmla="*/ 1058 w 10000"/>
                  <a:gd name="connsiteY37" fmla="*/ 7527 h 9462"/>
                  <a:gd name="connsiteX38" fmla="*/ 1314 w 10000"/>
                  <a:gd name="connsiteY38" fmla="*/ 7060 h 9462"/>
                  <a:gd name="connsiteX39" fmla="*/ 1751 w 10000"/>
                  <a:gd name="connsiteY39" fmla="*/ 6774 h 9462"/>
                  <a:gd name="connsiteX40" fmla="*/ 2191 w 10000"/>
                  <a:gd name="connsiteY40" fmla="*/ 6022 h 9462"/>
                  <a:gd name="connsiteX41" fmla="*/ 2226 w 10000"/>
                  <a:gd name="connsiteY41" fmla="*/ 6022 h 9462"/>
                  <a:gd name="connsiteX42" fmla="*/ 2555 w 10000"/>
                  <a:gd name="connsiteY42" fmla="*/ 5734 h 9462"/>
                  <a:gd name="connsiteX43" fmla="*/ 3139 w 10000"/>
                  <a:gd name="connsiteY43" fmla="*/ 5663 h 9462"/>
                  <a:gd name="connsiteX44" fmla="*/ 3686 w 10000"/>
                  <a:gd name="connsiteY44" fmla="*/ 5160 h 9462"/>
                  <a:gd name="connsiteX45" fmla="*/ 4015 w 10000"/>
                  <a:gd name="connsiteY45" fmla="*/ 4945 h 9462"/>
                  <a:gd name="connsiteX46" fmla="*/ 4562 w 10000"/>
                  <a:gd name="connsiteY46" fmla="*/ 4336 h 9462"/>
                  <a:gd name="connsiteX47" fmla="*/ 4416 w 10000"/>
                  <a:gd name="connsiteY47" fmla="*/ 3405 h 9462"/>
                  <a:gd name="connsiteX48" fmla="*/ 4672 w 10000"/>
                  <a:gd name="connsiteY48" fmla="*/ 2760 h 9462"/>
                  <a:gd name="connsiteX49" fmla="*/ 4780 w 10000"/>
                  <a:gd name="connsiteY49" fmla="*/ 2365 h 9462"/>
                  <a:gd name="connsiteX50" fmla="*/ 5220 w 10000"/>
                  <a:gd name="connsiteY50" fmla="*/ 1864 h 9462"/>
                  <a:gd name="connsiteX51" fmla="*/ 5840 w 10000"/>
                  <a:gd name="connsiteY51" fmla="*/ 1541 h 9462"/>
                  <a:gd name="connsiteX52" fmla="*/ 6315 w 10000"/>
                  <a:gd name="connsiteY52" fmla="*/ 1219 h 9462"/>
                  <a:gd name="connsiteX53" fmla="*/ 6752 w 10000"/>
                  <a:gd name="connsiteY53" fmla="*/ 467 h 9462"/>
                  <a:gd name="connsiteX54" fmla="*/ 6971 w 10000"/>
                  <a:gd name="connsiteY54" fmla="*/ 0 h 9462"/>
                  <a:gd name="connsiteX55" fmla="*/ 7445 w 10000"/>
                  <a:gd name="connsiteY55" fmla="*/ 0 h 9462"/>
                  <a:gd name="connsiteX0" fmla="*/ 7189 w 9744"/>
                  <a:gd name="connsiteY0" fmla="*/ 0 h 9539"/>
                  <a:gd name="connsiteX1" fmla="*/ 7554 w 9744"/>
                  <a:gd name="connsiteY1" fmla="*/ 340 h 9539"/>
                  <a:gd name="connsiteX2" fmla="*/ 8175 w 9744"/>
                  <a:gd name="connsiteY2" fmla="*/ 265 h 9539"/>
                  <a:gd name="connsiteX3" fmla="*/ 8795 w 9744"/>
                  <a:gd name="connsiteY3" fmla="*/ 454 h 9539"/>
                  <a:gd name="connsiteX4" fmla="*/ 9087 w 9744"/>
                  <a:gd name="connsiteY4" fmla="*/ 454 h 9539"/>
                  <a:gd name="connsiteX5" fmla="*/ 9307 w 9744"/>
                  <a:gd name="connsiteY5" fmla="*/ 947 h 9539"/>
                  <a:gd name="connsiteX6" fmla="*/ 9343 w 9744"/>
                  <a:gd name="connsiteY6" fmla="*/ 1438 h 9539"/>
                  <a:gd name="connsiteX7" fmla="*/ 9561 w 9744"/>
                  <a:gd name="connsiteY7" fmla="*/ 2272 h 9539"/>
                  <a:gd name="connsiteX8" fmla="*/ 9744 w 9744"/>
                  <a:gd name="connsiteY8" fmla="*/ 2424 h 9539"/>
                  <a:gd name="connsiteX9" fmla="*/ 9634 w 9744"/>
                  <a:gd name="connsiteY9" fmla="*/ 2728 h 9539"/>
                  <a:gd name="connsiteX10" fmla="*/ 8795 w 9744"/>
                  <a:gd name="connsiteY10" fmla="*/ 2879 h 9539"/>
                  <a:gd name="connsiteX11" fmla="*/ 8503 w 9744"/>
                  <a:gd name="connsiteY11" fmla="*/ 3181 h 9539"/>
                  <a:gd name="connsiteX12" fmla="*/ 8101 w 9744"/>
                  <a:gd name="connsiteY12" fmla="*/ 3219 h 9539"/>
                  <a:gd name="connsiteX13" fmla="*/ 8101 w 9744"/>
                  <a:gd name="connsiteY13" fmla="*/ 3826 h 9539"/>
                  <a:gd name="connsiteX14" fmla="*/ 7335 w 9744"/>
                  <a:gd name="connsiteY14" fmla="*/ 4129 h 9539"/>
                  <a:gd name="connsiteX15" fmla="*/ 7079 w 9744"/>
                  <a:gd name="connsiteY15" fmla="*/ 4508 h 9539"/>
                  <a:gd name="connsiteX16" fmla="*/ 6569 w 9744"/>
                  <a:gd name="connsiteY16" fmla="*/ 4736 h 9539"/>
                  <a:gd name="connsiteX17" fmla="*/ 5911 w 9744"/>
                  <a:gd name="connsiteY17" fmla="*/ 4849 h 9539"/>
                  <a:gd name="connsiteX18" fmla="*/ 4854 w 9744"/>
                  <a:gd name="connsiteY18" fmla="*/ 5416 h 9539"/>
                  <a:gd name="connsiteX19" fmla="*/ 4854 w 9744"/>
                  <a:gd name="connsiteY19" fmla="*/ 6364 h 9539"/>
                  <a:gd name="connsiteX20" fmla="*/ 4743 w 9744"/>
                  <a:gd name="connsiteY20" fmla="*/ 6364 h 9539"/>
                  <a:gd name="connsiteX21" fmla="*/ 4743 w 9744"/>
                  <a:gd name="connsiteY21" fmla="*/ 6364 h 9539"/>
                  <a:gd name="connsiteX22" fmla="*/ 4743 w 9744"/>
                  <a:gd name="connsiteY22" fmla="*/ 6780 h 9539"/>
                  <a:gd name="connsiteX23" fmla="*/ 4343 w 9744"/>
                  <a:gd name="connsiteY23" fmla="*/ 6818 h 9539"/>
                  <a:gd name="connsiteX24" fmla="*/ 4124 w 9744"/>
                  <a:gd name="connsiteY24" fmla="*/ 6970 h 9539"/>
                  <a:gd name="connsiteX25" fmla="*/ 3831 w 9744"/>
                  <a:gd name="connsiteY25" fmla="*/ 6970 h 9539"/>
                  <a:gd name="connsiteX26" fmla="*/ 3612 w 9744"/>
                  <a:gd name="connsiteY26" fmla="*/ 6894 h 9539"/>
                  <a:gd name="connsiteX27" fmla="*/ 3066 w 9744"/>
                  <a:gd name="connsiteY27" fmla="*/ 6970 h 9539"/>
                  <a:gd name="connsiteX28" fmla="*/ 2847 w 9744"/>
                  <a:gd name="connsiteY28" fmla="*/ 7576 h 9539"/>
                  <a:gd name="connsiteX29" fmla="*/ 2628 w 9744"/>
                  <a:gd name="connsiteY29" fmla="*/ 7652 h 9539"/>
                  <a:gd name="connsiteX30" fmla="*/ 2299 w 9744"/>
                  <a:gd name="connsiteY30" fmla="*/ 8637 h 9539"/>
                  <a:gd name="connsiteX31" fmla="*/ 1387 w 9744"/>
                  <a:gd name="connsiteY31" fmla="*/ 9471 h 9539"/>
                  <a:gd name="connsiteX32" fmla="*/ 0 w 9744"/>
                  <a:gd name="connsiteY32" fmla="*/ 9431 h 9539"/>
                  <a:gd name="connsiteX33" fmla="*/ 365 w 9744"/>
                  <a:gd name="connsiteY33" fmla="*/ 8939 h 9539"/>
                  <a:gd name="connsiteX34" fmla="*/ 620 w 9744"/>
                  <a:gd name="connsiteY34" fmla="*/ 8826 h 9539"/>
                  <a:gd name="connsiteX35" fmla="*/ 802 w 9744"/>
                  <a:gd name="connsiteY35" fmla="*/ 8371 h 9539"/>
                  <a:gd name="connsiteX36" fmla="*/ 802 w 9744"/>
                  <a:gd name="connsiteY36" fmla="*/ 7955 h 9539"/>
                  <a:gd name="connsiteX37" fmla="*/ 1058 w 9744"/>
                  <a:gd name="connsiteY37" fmla="*/ 7461 h 9539"/>
                  <a:gd name="connsiteX38" fmla="*/ 1495 w 9744"/>
                  <a:gd name="connsiteY38" fmla="*/ 7159 h 9539"/>
                  <a:gd name="connsiteX39" fmla="*/ 1935 w 9744"/>
                  <a:gd name="connsiteY39" fmla="*/ 6364 h 9539"/>
                  <a:gd name="connsiteX40" fmla="*/ 1970 w 9744"/>
                  <a:gd name="connsiteY40" fmla="*/ 6364 h 9539"/>
                  <a:gd name="connsiteX41" fmla="*/ 2299 w 9744"/>
                  <a:gd name="connsiteY41" fmla="*/ 6060 h 9539"/>
                  <a:gd name="connsiteX42" fmla="*/ 2883 w 9744"/>
                  <a:gd name="connsiteY42" fmla="*/ 5985 h 9539"/>
                  <a:gd name="connsiteX43" fmla="*/ 3430 w 9744"/>
                  <a:gd name="connsiteY43" fmla="*/ 5453 h 9539"/>
                  <a:gd name="connsiteX44" fmla="*/ 3759 w 9744"/>
                  <a:gd name="connsiteY44" fmla="*/ 5226 h 9539"/>
                  <a:gd name="connsiteX45" fmla="*/ 4306 w 9744"/>
                  <a:gd name="connsiteY45" fmla="*/ 4583 h 9539"/>
                  <a:gd name="connsiteX46" fmla="*/ 4160 w 9744"/>
                  <a:gd name="connsiteY46" fmla="*/ 3599 h 9539"/>
                  <a:gd name="connsiteX47" fmla="*/ 4416 w 9744"/>
                  <a:gd name="connsiteY47" fmla="*/ 2917 h 9539"/>
                  <a:gd name="connsiteX48" fmla="*/ 4524 w 9744"/>
                  <a:gd name="connsiteY48" fmla="*/ 2499 h 9539"/>
                  <a:gd name="connsiteX49" fmla="*/ 4964 w 9744"/>
                  <a:gd name="connsiteY49" fmla="*/ 1970 h 9539"/>
                  <a:gd name="connsiteX50" fmla="*/ 5584 w 9744"/>
                  <a:gd name="connsiteY50" fmla="*/ 1629 h 9539"/>
                  <a:gd name="connsiteX51" fmla="*/ 6059 w 9744"/>
                  <a:gd name="connsiteY51" fmla="*/ 1288 h 9539"/>
                  <a:gd name="connsiteX52" fmla="*/ 6496 w 9744"/>
                  <a:gd name="connsiteY52" fmla="*/ 494 h 9539"/>
                  <a:gd name="connsiteX53" fmla="*/ 6715 w 9744"/>
                  <a:gd name="connsiteY53" fmla="*/ 0 h 9539"/>
                  <a:gd name="connsiteX54" fmla="*/ 7189 w 9744"/>
                  <a:gd name="connsiteY54" fmla="*/ 0 h 9539"/>
                  <a:gd name="connsiteX0" fmla="*/ 7003 w 9625"/>
                  <a:gd name="connsiteY0" fmla="*/ 0 h 9932"/>
                  <a:gd name="connsiteX1" fmla="*/ 7377 w 9625"/>
                  <a:gd name="connsiteY1" fmla="*/ 356 h 9932"/>
                  <a:gd name="connsiteX2" fmla="*/ 8015 w 9625"/>
                  <a:gd name="connsiteY2" fmla="*/ 278 h 9932"/>
                  <a:gd name="connsiteX3" fmla="*/ 8651 w 9625"/>
                  <a:gd name="connsiteY3" fmla="*/ 476 h 9932"/>
                  <a:gd name="connsiteX4" fmla="*/ 8951 w 9625"/>
                  <a:gd name="connsiteY4" fmla="*/ 476 h 9932"/>
                  <a:gd name="connsiteX5" fmla="*/ 9177 w 9625"/>
                  <a:gd name="connsiteY5" fmla="*/ 993 h 9932"/>
                  <a:gd name="connsiteX6" fmla="*/ 9213 w 9625"/>
                  <a:gd name="connsiteY6" fmla="*/ 1507 h 9932"/>
                  <a:gd name="connsiteX7" fmla="*/ 9437 w 9625"/>
                  <a:gd name="connsiteY7" fmla="*/ 2382 h 9932"/>
                  <a:gd name="connsiteX8" fmla="*/ 9625 w 9625"/>
                  <a:gd name="connsiteY8" fmla="*/ 2541 h 9932"/>
                  <a:gd name="connsiteX9" fmla="*/ 9512 w 9625"/>
                  <a:gd name="connsiteY9" fmla="*/ 2860 h 9932"/>
                  <a:gd name="connsiteX10" fmla="*/ 8651 w 9625"/>
                  <a:gd name="connsiteY10" fmla="*/ 3018 h 9932"/>
                  <a:gd name="connsiteX11" fmla="*/ 8351 w 9625"/>
                  <a:gd name="connsiteY11" fmla="*/ 3335 h 9932"/>
                  <a:gd name="connsiteX12" fmla="*/ 7939 w 9625"/>
                  <a:gd name="connsiteY12" fmla="*/ 3375 h 9932"/>
                  <a:gd name="connsiteX13" fmla="*/ 7939 w 9625"/>
                  <a:gd name="connsiteY13" fmla="*/ 4011 h 9932"/>
                  <a:gd name="connsiteX14" fmla="*/ 7153 w 9625"/>
                  <a:gd name="connsiteY14" fmla="*/ 4329 h 9932"/>
                  <a:gd name="connsiteX15" fmla="*/ 6890 w 9625"/>
                  <a:gd name="connsiteY15" fmla="*/ 4726 h 9932"/>
                  <a:gd name="connsiteX16" fmla="*/ 6367 w 9625"/>
                  <a:gd name="connsiteY16" fmla="*/ 4965 h 9932"/>
                  <a:gd name="connsiteX17" fmla="*/ 5691 w 9625"/>
                  <a:gd name="connsiteY17" fmla="*/ 5083 h 9932"/>
                  <a:gd name="connsiteX18" fmla="*/ 4607 w 9625"/>
                  <a:gd name="connsiteY18" fmla="*/ 5678 h 9932"/>
                  <a:gd name="connsiteX19" fmla="*/ 4607 w 9625"/>
                  <a:gd name="connsiteY19" fmla="*/ 6672 h 9932"/>
                  <a:gd name="connsiteX20" fmla="*/ 4493 w 9625"/>
                  <a:gd name="connsiteY20" fmla="*/ 6672 h 9932"/>
                  <a:gd name="connsiteX21" fmla="*/ 4493 w 9625"/>
                  <a:gd name="connsiteY21" fmla="*/ 6672 h 9932"/>
                  <a:gd name="connsiteX22" fmla="*/ 4493 w 9625"/>
                  <a:gd name="connsiteY22" fmla="*/ 7108 h 9932"/>
                  <a:gd name="connsiteX23" fmla="*/ 4082 w 9625"/>
                  <a:gd name="connsiteY23" fmla="*/ 7147 h 9932"/>
                  <a:gd name="connsiteX24" fmla="*/ 3857 w 9625"/>
                  <a:gd name="connsiteY24" fmla="*/ 7307 h 9932"/>
                  <a:gd name="connsiteX25" fmla="*/ 3557 w 9625"/>
                  <a:gd name="connsiteY25" fmla="*/ 7307 h 9932"/>
                  <a:gd name="connsiteX26" fmla="*/ 3332 w 9625"/>
                  <a:gd name="connsiteY26" fmla="*/ 7227 h 9932"/>
                  <a:gd name="connsiteX27" fmla="*/ 2772 w 9625"/>
                  <a:gd name="connsiteY27" fmla="*/ 7307 h 9932"/>
                  <a:gd name="connsiteX28" fmla="*/ 2547 w 9625"/>
                  <a:gd name="connsiteY28" fmla="*/ 7942 h 9932"/>
                  <a:gd name="connsiteX29" fmla="*/ 2322 w 9625"/>
                  <a:gd name="connsiteY29" fmla="*/ 8022 h 9932"/>
                  <a:gd name="connsiteX30" fmla="*/ 1984 w 9625"/>
                  <a:gd name="connsiteY30" fmla="*/ 9054 h 9932"/>
                  <a:gd name="connsiteX31" fmla="*/ 1048 w 9625"/>
                  <a:gd name="connsiteY31" fmla="*/ 9929 h 9932"/>
                  <a:gd name="connsiteX32" fmla="*/ 0 w 9625"/>
                  <a:gd name="connsiteY32" fmla="*/ 9371 h 9932"/>
                  <a:gd name="connsiteX33" fmla="*/ 261 w 9625"/>
                  <a:gd name="connsiteY33" fmla="*/ 9253 h 9932"/>
                  <a:gd name="connsiteX34" fmla="*/ 448 w 9625"/>
                  <a:gd name="connsiteY34" fmla="*/ 8776 h 9932"/>
                  <a:gd name="connsiteX35" fmla="*/ 448 w 9625"/>
                  <a:gd name="connsiteY35" fmla="*/ 8339 h 9932"/>
                  <a:gd name="connsiteX36" fmla="*/ 711 w 9625"/>
                  <a:gd name="connsiteY36" fmla="*/ 7822 h 9932"/>
                  <a:gd name="connsiteX37" fmla="*/ 1159 w 9625"/>
                  <a:gd name="connsiteY37" fmla="*/ 7505 h 9932"/>
                  <a:gd name="connsiteX38" fmla="*/ 1611 w 9625"/>
                  <a:gd name="connsiteY38" fmla="*/ 6672 h 9932"/>
                  <a:gd name="connsiteX39" fmla="*/ 1647 w 9625"/>
                  <a:gd name="connsiteY39" fmla="*/ 6672 h 9932"/>
                  <a:gd name="connsiteX40" fmla="*/ 1984 w 9625"/>
                  <a:gd name="connsiteY40" fmla="*/ 6353 h 9932"/>
                  <a:gd name="connsiteX41" fmla="*/ 2584 w 9625"/>
                  <a:gd name="connsiteY41" fmla="*/ 6274 h 9932"/>
                  <a:gd name="connsiteX42" fmla="*/ 3145 w 9625"/>
                  <a:gd name="connsiteY42" fmla="*/ 5717 h 9932"/>
                  <a:gd name="connsiteX43" fmla="*/ 3483 w 9625"/>
                  <a:gd name="connsiteY43" fmla="*/ 5479 h 9932"/>
                  <a:gd name="connsiteX44" fmla="*/ 4044 w 9625"/>
                  <a:gd name="connsiteY44" fmla="*/ 4804 h 9932"/>
                  <a:gd name="connsiteX45" fmla="*/ 3894 w 9625"/>
                  <a:gd name="connsiteY45" fmla="*/ 3773 h 9932"/>
                  <a:gd name="connsiteX46" fmla="*/ 4157 w 9625"/>
                  <a:gd name="connsiteY46" fmla="*/ 3058 h 9932"/>
                  <a:gd name="connsiteX47" fmla="*/ 4268 w 9625"/>
                  <a:gd name="connsiteY47" fmla="*/ 2620 h 9932"/>
                  <a:gd name="connsiteX48" fmla="*/ 4719 w 9625"/>
                  <a:gd name="connsiteY48" fmla="*/ 2065 h 9932"/>
                  <a:gd name="connsiteX49" fmla="*/ 5356 w 9625"/>
                  <a:gd name="connsiteY49" fmla="*/ 1708 h 9932"/>
                  <a:gd name="connsiteX50" fmla="*/ 5843 w 9625"/>
                  <a:gd name="connsiteY50" fmla="*/ 1350 h 9932"/>
                  <a:gd name="connsiteX51" fmla="*/ 6292 w 9625"/>
                  <a:gd name="connsiteY51" fmla="*/ 518 h 9932"/>
                  <a:gd name="connsiteX52" fmla="*/ 6516 w 9625"/>
                  <a:gd name="connsiteY52" fmla="*/ 0 h 9932"/>
                  <a:gd name="connsiteX53" fmla="*/ 7003 w 9625"/>
                  <a:gd name="connsiteY53" fmla="*/ 0 h 9932"/>
                  <a:gd name="connsiteX0" fmla="*/ 7276 w 10000"/>
                  <a:gd name="connsiteY0" fmla="*/ 0 h 9435"/>
                  <a:gd name="connsiteX1" fmla="*/ 7664 w 10000"/>
                  <a:gd name="connsiteY1" fmla="*/ 358 h 9435"/>
                  <a:gd name="connsiteX2" fmla="*/ 8327 w 10000"/>
                  <a:gd name="connsiteY2" fmla="*/ 280 h 9435"/>
                  <a:gd name="connsiteX3" fmla="*/ 8988 w 10000"/>
                  <a:gd name="connsiteY3" fmla="*/ 479 h 9435"/>
                  <a:gd name="connsiteX4" fmla="*/ 9300 w 10000"/>
                  <a:gd name="connsiteY4" fmla="*/ 479 h 9435"/>
                  <a:gd name="connsiteX5" fmla="*/ 9535 w 10000"/>
                  <a:gd name="connsiteY5" fmla="*/ 1000 h 9435"/>
                  <a:gd name="connsiteX6" fmla="*/ 9572 w 10000"/>
                  <a:gd name="connsiteY6" fmla="*/ 1517 h 9435"/>
                  <a:gd name="connsiteX7" fmla="*/ 9805 w 10000"/>
                  <a:gd name="connsiteY7" fmla="*/ 2398 h 9435"/>
                  <a:gd name="connsiteX8" fmla="*/ 10000 w 10000"/>
                  <a:gd name="connsiteY8" fmla="*/ 2558 h 9435"/>
                  <a:gd name="connsiteX9" fmla="*/ 9883 w 10000"/>
                  <a:gd name="connsiteY9" fmla="*/ 2880 h 9435"/>
                  <a:gd name="connsiteX10" fmla="*/ 8988 w 10000"/>
                  <a:gd name="connsiteY10" fmla="*/ 3039 h 9435"/>
                  <a:gd name="connsiteX11" fmla="*/ 8676 w 10000"/>
                  <a:gd name="connsiteY11" fmla="*/ 3358 h 9435"/>
                  <a:gd name="connsiteX12" fmla="*/ 8248 w 10000"/>
                  <a:gd name="connsiteY12" fmla="*/ 3398 h 9435"/>
                  <a:gd name="connsiteX13" fmla="*/ 8248 w 10000"/>
                  <a:gd name="connsiteY13" fmla="*/ 4038 h 9435"/>
                  <a:gd name="connsiteX14" fmla="*/ 7432 w 10000"/>
                  <a:gd name="connsiteY14" fmla="*/ 4359 h 9435"/>
                  <a:gd name="connsiteX15" fmla="*/ 7158 w 10000"/>
                  <a:gd name="connsiteY15" fmla="*/ 4758 h 9435"/>
                  <a:gd name="connsiteX16" fmla="*/ 6615 w 10000"/>
                  <a:gd name="connsiteY16" fmla="*/ 4999 h 9435"/>
                  <a:gd name="connsiteX17" fmla="*/ 5913 w 10000"/>
                  <a:gd name="connsiteY17" fmla="*/ 5118 h 9435"/>
                  <a:gd name="connsiteX18" fmla="*/ 4786 w 10000"/>
                  <a:gd name="connsiteY18" fmla="*/ 5717 h 9435"/>
                  <a:gd name="connsiteX19" fmla="*/ 4786 w 10000"/>
                  <a:gd name="connsiteY19" fmla="*/ 6718 h 9435"/>
                  <a:gd name="connsiteX20" fmla="*/ 4668 w 10000"/>
                  <a:gd name="connsiteY20" fmla="*/ 6718 h 9435"/>
                  <a:gd name="connsiteX21" fmla="*/ 4668 w 10000"/>
                  <a:gd name="connsiteY21" fmla="*/ 6718 h 9435"/>
                  <a:gd name="connsiteX22" fmla="*/ 4668 w 10000"/>
                  <a:gd name="connsiteY22" fmla="*/ 7157 h 9435"/>
                  <a:gd name="connsiteX23" fmla="*/ 4241 w 10000"/>
                  <a:gd name="connsiteY23" fmla="*/ 7196 h 9435"/>
                  <a:gd name="connsiteX24" fmla="*/ 4007 w 10000"/>
                  <a:gd name="connsiteY24" fmla="*/ 7357 h 9435"/>
                  <a:gd name="connsiteX25" fmla="*/ 3696 w 10000"/>
                  <a:gd name="connsiteY25" fmla="*/ 7357 h 9435"/>
                  <a:gd name="connsiteX26" fmla="*/ 3462 w 10000"/>
                  <a:gd name="connsiteY26" fmla="*/ 7276 h 9435"/>
                  <a:gd name="connsiteX27" fmla="*/ 2880 w 10000"/>
                  <a:gd name="connsiteY27" fmla="*/ 7357 h 9435"/>
                  <a:gd name="connsiteX28" fmla="*/ 2646 w 10000"/>
                  <a:gd name="connsiteY28" fmla="*/ 7996 h 9435"/>
                  <a:gd name="connsiteX29" fmla="*/ 2412 w 10000"/>
                  <a:gd name="connsiteY29" fmla="*/ 8077 h 9435"/>
                  <a:gd name="connsiteX30" fmla="*/ 2061 w 10000"/>
                  <a:gd name="connsiteY30" fmla="*/ 9116 h 9435"/>
                  <a:gd name="connsiteX31" fmla="*/ 0 w 10000"/>
                  <a:gd name="connsiteY31" fmla="*/ 9435 h 9435"/>
                  <a:gd name="connsiteX32" fmla="*/ 271 w 10000"/>
                  <a:gd name="connsiteY32" fmla="*/ 9316 h 9435"/>
                  <a:gd name="connsiteX33" fmla="*/ 465 w 10000"/>
                  <a:gd name="connsiteY33" fmla="*/ 8836 h 9435"/>
                  <a:gd name="connsiteX34" fmla="*/ 465 w 10000"/>
                  <a:gd name="connsiteY34" fmla="*/ 8396 h 9435"/>
                  <a:gd name="connsiteX35" fmla="*/ 739 w 10000"/>
                  <a:gd name="connsiteY35" fmla="*/ 7876 h 9435"/>
                  <a:gd name="connsiteX36" fmla="*/ 1204 w 10000"/>
                  <a:gd name="connsiteY36" fmla="*/ 7556 h 9435"/>
                  <a:gd name="connsiteX37" fmla="*/ 1674 w 10000"/>
                  <a:gd name="connsiteY37" fmla="*/ 6718 h 9435"/>
                  <a:gd name="connsiteX38" fmla="*/ 1711 w 10000"/>
                  <a:gd name="connsiteY38" fmla="*/ 6718 h 9435"/>
                  <a:gd name="connsiteX39" fmla="*/ 2061 w 10000"/>
                  <a:gd name="connsiteY39" fmla="*/ 6396 h 9435"/>
                  <a:gd name="connsiteX40" fmla="*/ 2685 w 10000"/>
                  <a:gd name="connsiteY40" fmla="*/ 6317 h 9435"/>
                  <a:gd name="connsiteX41" fmla="*/ 3268 w 10000"/>
                  <a:gd name="connsiteY41" fmla="*/ 5756 h 9435"/>
                  <a:gd name="connsiteX42" fmla="*/ 3619 w 10000"/>
                  <a:gd name="connsiteY42" fmla="*/ 5517 h 9435"/>
                  <a:gd name="connsiteX43" fmla="*/ 4202 w 10000"/>
                  <a:gd name="connsiteY43" fmla="*/ 4837 h 9435"/>
                  <a:gd name="connsiteX44" fmla="*/ 4046 w 10000"/>
                  <a:gd name="connsiteY44" fmla="*/ 3799 h 9435"/>
                  <a:gd name="connsiteX45" fmla="*/ 4319 w 10000"/>
                  <a:gd name="connsiteY45" fmla="*/ 3079 h 9435"/>
                  <a:gd name="connsiteX46" fmla="*/ 4434 w 10000"/>
                  <a:gd name="connsiteY46" fmla="*/ 2638 h 9435"/>
                  <a:gd name="connsiteX47" fmla="*/ 4903 w 10000"/>
                  <a:gd name="connsiteY47" fmla="*/ 2079 h 9435"/>
                  <a:gd name="connsiteX48" fmla="*/ 5565 w 10000"/>
                  <a:gd name="connsiteY48" fmla="*/ 1720 h 9435"/>
                  <a:gd name="connsiteX49" fmla="*/ 6071 w 10000"/>
                  <a:gd name="connsiteY49" fmla="*/ 1359 h 9435"/>
                  <a:gd name="connsiteX50" fmla="*/ 6537 w 10000"/>
                  <a:gd name="connsiteY50" fmla="*/ 522 h 9435"/>
                  <a:gd name="connsiteX51" fmla="*/ 6770 w 10000"/>
                  <a:gd name="connsiteY51" fmla="*/ 0 h 9435"/>
                  <a:gd name="connsiteX52" fmla="*/ 7276 w 10000"/>
                  <a:gd name="connsiteY52" fmla="*/ 0 h 9435"/>
                  <a:gd name="connsiteX0" fmla="*/ 7276 w 10000"/>
                  <a:gd name="connsiteY0" fmla="*/ 0 h 10000"/>
                  <a:gd name="connsiteX1" fmla="*/ 7664 w 10000"/>
                  <a:gd name="connsiteY1" fmla="*/ 379 h 10000"/>
                  <a:gd name="connsiteX2" fmla="*/ 8327 w 10000"/>
                  <a:gd name="connsiteY2" fmla="*/ 297 h 10000"/>
                  <a:gd name="connsiteX3" fmla="*/ 8988 w 10000"/>
                  <a:gd name="connsiteY3" fmla="*/ 508 h 10000"/>
                  <a:gd name="connsiteX4" fmla="*/ 9300 w 10000"/>
                  <a:gd name="connsiteY4" fmla="*/ 508 h 10000"/>
                  <a:gd name="connsiteX5" fmla="*/ 9535 w 10000"/>
                  <a:gd name="connsiteY5" fmla="*/ 1060 h 10000"/>
                  <a:gd name="connsiteX6" fmla="*/ 9572 w 10000"/>
                  <a:gd name="connsiteY6" fmla="*/ 1608 h 10000"/>
                  <a:gd name="connsiteX7" fmla="*/ 9805 w 10000"/>
                  <a:gd name="connsiteY7" fmla="*/ 2542 h 10000"/>
                  <a:gd name="connsiteX8" fmla="*/ 10000 w 10000"/>
                  <a:gd name="connsiteY8" fmla="*/ 2711 h 10000"/>
                  <a:gd name="connsiteX9" fmla="*/ 9883 w 10000"/>
                  <a:gd name="connsiteY9" fmla="*/ 3052 h 10000"/>
                  <a:gd name="connsiteX10" fmla="*/ 8988 w 10000"/>
                  <a:gd name="connsiteY10" fmla="*/ 3221 h 10000"/>
                  <a:gd name="connsiteX11" fmla="*/ 8676 w 10000"/>
                  <a:gd name="connsiteY11" fmla="*/ 3559 h 10000"/>
                  <a:gd name="connsiteX12" fmla="*/ 8248 w 10000"/>
                  <a:gd name="connsiteY12" fmla="*/ 3601 h 10000"/>
                  <a:gd name="connsiteX13" fmla="*/ 8248 w 10000"/>
                  <a:gd name="connsiteY13" fmla="*/ 4280 h 10000"/>
                  <a:gd name="connsiteX14" fmla="*/ 7432 w 10000"/>
                  <a:gd name="connsiteY14" fmla="*/ 4620 h 10000"/>
                  <a:gd name="connsiteX15" fmla="*/ 7158 w 10000"/>
                  <a:gd name="connsiteY15" fmla="*/ 5043 h 10000"/>
                  <a:gd name="connsiteX16" fmla="*/ 6615 w 10000"/>
                  <a:gd name="connsiteY16" fmla="*/ 5298 h 10000"/>
                  <a:gd name="connsiteX17" fmla="*/ 5913 w 10000"/>
                  <a:gd name="connsiteY17" fmla="*/ 5424 h 10000"/>
                  <a:gd name="connsiteX18" fmla="*/ 4786 w 10000"/>
                  <a:gd name="connsiteY18" fmla="*/ 6059 h 10000"/>
                  <a:gd name="connsiteX19" fmla="*/ 4786 w 10000"/>
                  <a:gd name="connsiteY19" fmla="*/ 7120 h 10000"/>
                  <a:gd name="connsiteX20" fmla="*/ 4668 w 10000"/>
                  <a:gd name="connsiteY20" fmla="*/ 7120 h 10000"/>
                  <a:gd name="connsiteX21" fmla="*/ 4668 w 10000"/>
                  <a:gd name="connsiteY21" fmla="*/ 7120 h 10000"/>
                  <a:gd name="connsiteX22" fmla="*/ 4668 w 10000"/>
                  <a:gd name="connsiteY22" fmla="*/ 7586 h 10000"/>
                  <a:gd name="connsiteX23" fmla="*/ 4241 w 10000"/>
                  <a:gd name="connsiteY23" fmla="*/ 7627 h 10000"/>
                  <a:gd name="connsiteX24" fmla="*/ 4007 w 10000"/>
                  <a:gd name="connsiteY24" fmla="*/ 7798 h 10000"/>
                  <a:gd name="connsiteX25" fmla="*/ 3696 w 10000"/>
                  <a:gd name="connsiteY25" fmla="*/ 7798 h 10000"/>
                  <a:gd name="connsiteX26" fmla="*/ 3462 w 10000"/>
                  <a:gd name="connsiteY26" fmla="*/ 7712 h 10000"/>
                  <a:gd name="connsiteX27" fmla="*/ 2880 w 10000"/>
                  <a:gd name="connsiteY27" fmla="*/ 7798 h 10000"/>
                  <a:gd name="connsiteX28" fmla="*/ 2646 w 10000"/>
                  <a:gd name="connsiteY28" fmla="*/ 8475 h 10000"/>
                  <a:gd name="connsiteX29" fmla="*/ 2412 w 10000"/>
                  <a:gd name="connsiteY29" fmla="*/ 8561 h 10000"/>
                  <a:gd name="connsiteX30" fmla="*/ 2061 w 10000"/>
                  <a:gd name="connsiteY30" fmla="*/ 9662 h 10000"/>
                  <a:gd name="connsiteX31" fmla="*/ 0 w 10000"/>
                  <a:gd name="connsiteY31" fmla="*/ 10000 h 10000"/>
                  <a:gd name="connsiteX32" fmla="*/ 465 w 10000"/>
                  <a:gd name="connsiteY32" fmla="*/ 9365 h 10000"/>
                  <a:gd name="connsiteX33" fmla="*/ 465 w 10000"/>
                  <a:gd name="connsiteY33" fmla="*/ 8899 h 10000"/>
                  <a:gd name="connsiteX34" fmla="*/ 739 w 10000"/>
                  <a:gd name="connsiteY34" fmla="*/ 8348 h 10000"/>
                  <a:gd name="connsiteX35" fmla="*/ 1204 w 10000"/>
                  <a:gd name="connsiteY35" fmla="*/ 8008 h 10000"/>
                  <a:gd name="connsiteX36" fmla="*/ 1674 w 10000"/>
                  <a:gd name="connsiteY36" fmla="*/ 7120 h 10000"/>
                  <a:gd name="connsiteX37" fmla="*/ 1711 w 10000"/>
                  <a:gd name="connsiteY37" fmla="*/ 7120 h 10000"/>
                  <a:gd name="connsiteX38" fmla="*/ 2061 w 10000"/>
                  <a:gd name="connsiteY38" fmla="*/ 6779 h 10000"/>
                  <a:gd name="connsiteX39" fmla="*/ 2685 w 10000"/>
                  <a:gd name="connsiteY39" fmla="*/ 6695 h 10000"/>
                  <a:gd name="connsiteX40" fmla="*/ 3268 w 10000"/>
                  <a:gd name="connsiteY40" fmla="*/ 6101 h 10000"/>
                  <a:gd name="connsiteX41" fmla="*/ 3619 w 10000"/>
                  <a:gd name="connsiteY41" fmla="*/ 5847 h 10000"/>
                  <a:gd name="connsiteX42" fmla="*/ 4202 w 10000"/>
                  <a:gd name="connsiteY42" fmla="*/ 5127 h 10000"/>
                  <a:gd name="connsiteX43" fmla="*/ 4046 w 10000"/>
                  <a:gd name="connsiteY43" fmla="*/ 4026 h 10000"/>
                  <a:gd name="connsiteX44" fmla="*/ 4319 w 10000"/>
                  <a:gd name="connsiteY44" fmla="*/ 3263 h 10000"/>
                  <a:gd name="connsiteX45" fmla="*/ 4434 w 10000"/>
                  <a:gd name="connsiteY45" fmla="*/ 2796 h 10000"/>
                  <a:gd name="connsiteX46" fmla="*/ 4903 w 10000"/>
                  <a:gd name="connsiteY46" fmla="*/ 2203 h 10000"/>
                  <a:gd name="connsiteX47" fmla="*/ 5565 w 10000"/>
                  <a:gd name="connsiteY47" fmla="*/ 1823 h 10000"/>
                  <a:gd name="connsiteX48" fmla="*/ 6071 w 10000"/>
                  <a:gd name="connsiteY48" fmla="*/ 1440 h 10000"/>
                  <a:gd name="connsiteX49" fmla="*/ 6537 w 10000"/>
                  <a:gd name="connsiteY49" fmla="*/ 553 h 10000"/>
                  <a:gd name="connsiteX50" fmla="*/ 6770 w 10000"/>
                  <a:gd name="connsiteY50" fmla="*/ 0 h 10000"/>
                  <a:gd name="connsiteX51" fmla="*/ 7276 w 10000"/>
                  <a:gd name="connsiteY51" fmla="*/ 0 h 10000"/>
                  <a:gd name="connsiteX0" fmla="*/ 6811 w 9535"/>
                  <a:gd name="connsiteY0" fmla="*/ 0 h 9662"/>
                  <a:gd name="connsiteX1" fmla="*/ 7199 w 9535"/>
                  <a:gd name="connsiteY1" fmla="*/ 379 h 9662"/>
                  <a:gd name="connsiteX2" fmla="*/ 7862 w 9535"/>
                  <a:gd name="connsiteY2" fmla="*/ 297 h 9662"/>
                  <a:gd name="connsiteX3" fmla="*/ 8523 w 9535"/>
                  <a:gd name="connsiteY3" fmla="*/ 508 h 9662"/>
                  <a:gd name="connsiteX4" fmla="*/ 8835 w 9535"/>
                  <a:gd name="connsiteY4" fmla="*/ 508 h 9662"/>
                  <a:gd name="connsiteX5" fmla="*/ 9070 w 9535"/>
                  <a:gd name="connsiteY5" fmla="*/ 1060 h 9662"/>
                  <a:gd name="connsiteX6" fmla="*/ 9107 w 9535"/>
                  <a:gd name="connsiteY6" fmla="*/ 1608 h 9662"/>
                  <a:gd name="connsiteX7" fmla="*/ 9340 w 9535"/>
                  <a:gd name="connsiteY7" fmla="*/ 2542 h 9662"/>
                  <a:gd name="connsiteX8" fmla="*/ 9535 w 9535"/>
                  <a:gd name="connsiteY8" fmla="*/ 2711 h 9662"/>
                  <a:gd name="connsiteX9" fmla="*/ 9418 w 9535"/>
                  <a:gd name="connsiteY9" fmla="*/ 3052 h 9662"/>
                  <a:gd name="connsiteX10" fmla="*/ 8523 w 9535"/>
                  <a:gd name="connsiteY10" fmla="*/ 3221 h 9662"/>
                  <a:gd name="connsiteX11" fmla="*/ 8211 w 9535"/>
                  <a:gd name="connsiteY11" fmla="*/ 3559 h 9662"/>
                  <a:gd name="connsiteX12" fmla="*/ 7783 w 9535"/>
                  <a:gd name="connsiteY12" fmla="*/ 3601 h 9662"/>
                  <a:gd name="connsiteX13" fmla="*/ 7783 w 9535"/>
                  <a:gd name="connsiteY13" fmla="*/ 4280 h 9662"/>
                  <a:gd name="connsiteX14" fmla="*/ 6967 w 9535"/>
                  <a:gd name="connsiteY14" fmla="*/ 4620 h 9662"/>
                  <a:gd name="connsiteX15" fmla="*/ 6693 w 9535"/>
                  <a:gd name="connsiteY15" fmla="*/ 5043 h 9662"/>
                  <a:gd name="connsiteX16" fmla="*/ 6150 w 9535"/>
                  <a:gd name="connsiteY16" fmla="*/ 5298 h 9662"/>
                  <a:gd name="connsiteX17" fmla="*/ 5448 w 9535"/>
                  <a:gd name="connsiteY17" fmla="*/ 5424 h 9662"/>
                  <a:gd name="connsiteX18" fmla="*/ 4321 w 9535"/>
                  <a:gd name="connsiteY18" fmla="*/ 6059 h 9662"/>
                  <a:gd name="connsiteX19" fmla="*/ 4321 w 9535"/>
                  <a:gd name="connsiteY19" fmla="*/ 7120 h 9662"/>
                  <a:gd name="connsiteX20" fmla="*/ 4203 w 9535"/>
                  <a:gd name="connsiteY20" fmla="*/ 7120 h 9662"/>
                  <a:gd name="connsiteX21" fmla="*/ 4203 w 9535"/>
                  <a:gd name="connsiteY21" fmla="*/ 7120 h 9662"/>
                  <a:gd name="connsiteX22" fmla="*/ 4203 w 9535"/>
                  <a:gd name="connsiteY22" fmla="*/ 7586 h 9662"/>
                  <a:gd name="connsiteX23" fmla="*/ 3776 w 9535"/>
                  <a:gd name="connsiteY23" fmla="*/ 7627 h 9662"/>
                  <a:gd name="connsiteX24" fmla="*/ 3542 w 9535"/>
                  <a:gd name="connsiteY24" fmla="*/ 7798 h 9662"/>
                  <a:gd name="connsiteX25" fmla="*/ 3231 w 9535"/>
                  <a:gd name="connsiteY25" fmla="*/ 7798 h 9662"/>
                  <a:gd name="connsiteX26" fmla="*/ 2997 w 9535"/>
                  <a:gd name="connsiteY26" fmla="*/ 7712 h 9662"/>
                  <a:gd name="connsiteX27" fmla="*/ 2415 w 9535"/>
                  <a:gd name="connsiteY27" fmla="*/ 7798 h 9662"/>
                  <a:gd name="connsiteX28" fmla="*/ 2181 w 9535"/>
                  <a:gd name="connsiteY28" fmla="*/ 8475 h 9662"/>
                  <a:gd name="connsiteX29" fmla="*/ 1947 w 9535"/>
                  <a:gd name="connsiteY29" fmla="*/ 8561 h 9662"/>
                  <a:gd name="connsiteX30" fmla="*/ 1596 w 9535"/>
                  <a:gd name="connsiteY30" fmla="*/ 9662 h 9662"/>
                  <a:gd name="connsiteX31" fmla="*/ 0 w 9535"/>
                  <a:gd name="connsiteY31" fmla="*/ 9365 h 9662"/>
                  <a:gd name="connsiteX32" fmla="*/ 0 w 9535"/>
                  <a:gd name="connsiteY32" fmla="*/ 8899 h 9662"/>
                  <a:gd name="connsiteX33" fmla="*/ 274 w 9535"/>
                  <a:gd name="connsiteY33" fmla="*/ 8348 h 9662"/>
                  <a:gd name="connsiteX34" fmla="*/ 739 w 9535"/>
                  <a:gd name="connsiteY34" fmla="*/ 8008 h 9662"/>
                  <a:gd name="connsiteX35" fmla="*/ 1209 w 9535"/>
                  <a:gd name="connsiteY35" fmla="*/ 7120 h 9662"/>
                  <a:gd name="connsiteX36" fmla="*/ 1246 w 9535"/>
                  <a:gd name="connsiteY36" fmla="*/ 7120 h 9662"/>
                  <a:gd name="connsiteX37" fmla="*/ 1596 w 9535"/>
                  <a:gd name="connsiteY37" fmla="*/ 6779 h 9662"/>
                  <a:gd name="connsiteX38" fmla="*/ 2220 w 9535"/>
                  <a:gd name="connsiteY38" fmla="*/ 6695 h 9662"/>
                  <a:gd name="connsiteX39" fmla="*/ 2803 w 9535"/>
                  <a:gd name="connsiteY39" fmla="*/ 6101 h 9662"/>
                  <a:gd name="connsiteX40" fmla="*/ 3154 w 9535"/>
                  <a:gd name="connsiteY40" fmla="*/ 5847 h 9662"/>
                  <a:gd name="connsiteX41" fmla="*/ 3737 w 9535"/>
                  <a:gd name="connsiteY41" fmla="*/ 5127 h 9662"/>
                  <a:gd name="connsiteX42" fmla="*/ 3581 w 9535"/>
                  <a:gd name="connsiteY42" fmla="*/ 4026 h 9662"/>
                  <a:gd name="connsiteX43" fmla="*/ 3854 w 9535"/>
                  <a:gd name="connsiteY43" fmla="*/ 3263 h 9662"/>
                  <a:gd name="connsiteX44" fmla="*/ 3969 w 9535"/>
                  <a:gd name="connsiteY44" fmla="*/ 2796 h 9662"/>
                  <a:gd name="connsiteX45" fmla="*/ 4438 w 9535"/>
                  <a:gd name="connsiteY45" fmla="*/ 2203 h 9662"/>
                  <a:gd name="connsiteX46" fmla="*/ 5100 w 9535"/>
                  <a:gd name="connsiteY46" fmla="*/ 1823 h 9662"/>
                  <a:gd name="connsiteX47" fmla="*/ 5606 w 9535"/>
                  <a:gd name="connsiteY47" fmla="*/ 1440 h 9662"/>
                  <a:gd name="connsiteX48" fmla="*/ 6072 w 9535"/>
                  <a:gd name="connsiteY48" fmla="*/ 553 h 9662"/>
                  <a:gd name="connsiteX49" fmla="*/ 6305 w 9535"/>
                  <a:gd name="connsiteY49" fmla="*/ 0 h 9662"/>
                  <a:gd name="connsiteX50" fmla="*/ 6811 w 9535"/>
                  <a:gd name="connsiteY50" fmla="*/ 0 h 9662"/>
                  <a:gd name="connsiteX0" fmla="*/ 7143 w 10000"/>
                  <a:gd name="connsiteY0" fmla="*/ 0 h 9693"/>
                  <a:gd name="connsiteX1" fmla="*/ 7550 w 10000"/>
                  <a:gd name="connsiteY1" fmla="*/ 392 h 9693"/>
                  <a:gd name="connsiteX2" fmla="*/ 8245 w 10000"/>
                  <a:gd name="connsiteY2" fmla="*/ 307 h 9693"/>
                  <a:gd name="connsiteX3" fmla="*/ 8939 w 10000"/>
                  <a:gd name="connsiteY3" fmla="*/ 526 h 9693"/>
                  <a:gd name="connsiteX4" fmla="*/ 9266 w 10000"/>
                  <a:gd name="connsiteY4" fmla="*/ 526 h 9693"/>
                  <a:gd name="connsiteX5" fmla="*/ 9512 w 10000"/>
                  <a:gd name="connsiteY5" fmla="*/ 1097 h 9693"/>
                  <a:gd name="connsiteX6" fmla="*/ 9551 w 10000"/>
                  <a:gd name="connsiteY6" fmla="*/ 1664 h 9693"/>
                  <a:gd name="connsiteX7" fmla="*/ 9795 w 10000"/>
                  <a:gd name="connsiteY7" fmla="*/ 2631 h 9693"/>
                  <a:gd name="connsiteX8" fmla="*/ 10000 w 10000"/>
                  <a:gd name="connsiteY8" fmla="*/ 2806 h 9693"/>
                  <a:gd name="connsiteX9" fmla="*/ 9877 w 10000"/>
                  <a:gd name="connsiteY9" fmla="*/ 3159 h 9693"/>
                  <a:gd name="connsiteX10" fmla="*/ 8939 w 10000"/>
                  <a:gd name="connsiteY10" fmla="*/ 3334 h 9693"/>
                  <a:gd name="connsiteX11" fmla="*/ 8611 w 10000"/>
                  <a:gd name="connsiteY11" fmla="*/ 3684 h 9693"/>
                  <a:gd name="connsiteX12" fmla="*/ 8163 w 10000"/>
                  <a:gd name="connsiteY12" fmla="*/ 3727 h 9693"/>
                  <a:gd name="connsiteX13" fmla="*/ 8163 w 10000"/>
                  <a:gd name="connsiteY13" fmla="*/ 4430 h 9693"/>
                  <a:gd name="connsiteX14" fmla="*/ 7307 w 10000"/>
                  <a:gd name="connsiteY14" fmla="*/ 4782 h 9693"/>
                  <a:gd name="connsiteX15" fmla="*/ 7019 w 10000"/>
                  <a:gd name="connsiteY15" fmla="*/ 5219 h 9693"/>
                  <a:gd name="connsiteX16" fmla="*/ 6450 w 10000"/>
                  <a:gd name="connsiteY16" fmla="*/ 5483 h 9693"/>
                  <a:gd name="connsiteX17" fmla="*/ 5714 w 10000"/>
                  <a:gd name="connsiteY17" fmla="*/ 5614 h 9693"/>
                  <a:gd name="connsiteX18" fmla="*/ 4532 w 10000"/>
                  <a:gd name="connsiteY18" fmla="*/ 6271 h 9693"/>
                  <a:gd name="connsiteX19" fmla="*/ 4532 w 10000"/>
                  <a:gd name="connsiteY19" fmla="*/ 7369 h 9693"/>
                  <a:gd name="connsiteX20" fmla="*/ 4408 w 10000"/>
                  <a:gd name="connsiteY20" fmla="*/ 7369 h 9693"/>
                  <a:gd name="connsiteX21" fmla="*/ 4408 w 10000"/>
                  <a:gd name="connsiteY21" fmla="*/ 7369 h 9693"/>
                  <a:gd name="connsiteX22" fmla="*/ 4408 w 10000"/>
                  <a:gd name="connsiteY22" fmla="*/ 7851 h 9693"/>
                  <a:gd name="connsiteX23" fmla="*/ 3960 w 10000"/>
                  <a:gd name="connsiteY23" fmla="*/ 7894 h 9693"/>
                  <a:gd name="connsiteX24" fmla="*/ 3715 w 10000"/>
                  <a:gd name="connsiteY24" fmla="*/ 8071 h 9693"/>
                  <a:gd name="connsiteX25" fmla="*/ 3389 w 10000"/>
                  <a:gd name="connsiteY25" fmla="*/ 8071 h 9693"/>
                  <a:gd name="connsiteX26" fmla="*/ 3143 w 10000"/>
                  <a:gd name="connsiteY26" fmla="*/ 7982 h 9693"/>
                  <a:gd name="connsiteX27" fmla="*/ 2533 w 10000"/>
                  <a:gd name="connsiteY27" fmla="*/ 8071 h 9693"/>
                  <a:gd name="connsiteX28" fmla="*/ 2287 w 10000"/>
                  <a:gd name="connsiteY28" fmla="*/ 8771 h 9693"/>
                  <a:gd name="connsiteX29" fmla="*/ 2042 w 10000"/>
                  <a:gd name="connsiteY29" fmla="*/ 8860 h 9693"/>
                  <a:gd name="connsiteX30" fmla="*/ 0 w 10000"/>
                  <a:gd name="connsiteY30" fmla="*/ 9693 h 9693"/>
                  <a:gd name="connsiteX31" fmla="*/ 0 w 10000"/>
                  <a:gd name="connsiteY31" fmla="*/ 9210 h 9693"/>
                  <a:gd name="connsiteX32" fmla="*/ 287 w 10000"/>
                  <a:gd name="connsiteY32" fmla="*/ 8640 h 9693"/>
                  <a:gd name="connsiteX33" fmla="*/ 775 w 10000"/>
                  <a:gd name="connsiteY33" fmla="*/ 8288 h 9693"/>
                  <a:gd name="connsiteX34" fmla="*/ 1268 w 10000"/>
                  <a:gd name="connsiteY34" fmla="*/ 7369 h 9693"/>
                  <a:gd name="connsiteX35" fmla="*/ 1307 w 10000"/>
                  <a:gd name="connsiteY35" fmla="*/ 7369 h 9693"/>
                  <a:gd name="connsiteX36" fmla="*/ 1674 w 10000"/>
                  <a:gd name="connsiteY36" fmla="*/ 7016 h 9693"/>
                  <a:gd name="connsiteX37" fmla="*/ 2328 w 10000"/>
                  <a:gd name="connsiteY37" fmla="*/ 6929 h 9693"/>
                  <a:gd name="connsiteX38" fmla="*/ 2940 w 10000"/>
                  <a:gd name="connsiteY38" fmla="*/ 6314 h 9693"/>
                  <a:gd name="connsiteX39" fmla="*/ 3308 w 10000"/>
                  <a:gd name="connsiteY39" fmla="*/ 6052 h 9693"/>
                  <a:gd name="connsiteX40" fmla="*/ 3919 w 10000"/>
                  <a:gd name="connsiteY40" fmla="*/ 5306 h 9693"/>
                  <a:gd name="connsiteX41" fmla="*/ 3756 w 10000"/>
                  <a:gd name="connsiteY41" fmla="*/ 4167 h 9693"/>
                  <a:gd name="connsiteX42" fmla="*/ 4042 w 10000"/>
                  <a:gd name="connsiteY42" fmla="*/ 3377 h 9693"/>
                  <a:gd name="connsiteX43" fmla="*/ 4163 w 10000"/>
                  <a:gd name="connsiteY43" fmla="*/ 2894 h 9693"/>
                  <a:gd name="connsiteX44" fmla="*/ 4654 w 10000"/>
                  <a:gd name="connsiteY44" fmla="*/ 2280 h 9693"/>
                  <a:gd name="connsiteX45" fmla="*/ 5349 w 10000"/>
                  <a:gd name="connsiteY45" fmla="*/ 1887 h 9693"/>
                  <a:gd name="connsiteX46" fmla="*/ 5879 w 10000"/>
                  <a:gd name="connsiteY46" fmla="*/ 1490 h 9693"/>
                  <a:gd name="connsiteX47" fmla="*/ 6368 w 10000"/>
                  <a:gd name="connsiteY47" fmla="*/ 572 h 9693"/>
                  <a:gd name="connsiteX48" fmla="*/ 6612 w 10000"/>
                  <a:gd name="connsiteY48" fmla="*/ 0 h 9693"/>
                  <a:gd name="connsiteX49" fmla="*/ 7143 w 10000"/>
                  <a:gd name="connsiteY49" fmla="*/ 0 h 9693"/>
                  <a:gd name="connsiteX0" fmla="*/ 7143 w 10000"/>
                  <a:gd name="connsiteY0" fmla="*/ 0 h 9502"/>
                  <a:gd name="connsiteX1" fmla="*/ 7550 w 10000"/>
                  <a:gd name="connsiteY1" fmla="*/ 404 h 9502"/>
                  <a:gd name="connsiteX2" fmla="*/ 8245 w 10000"/>
                  <a:gd name="connsiteY2" fmla="*/ 317 h 9502"/>
                  <a:gd name="connsiteX3" fmla="*/ 8939 w 10000"/>
                  <a:gd name="connsiteY3" fmla="*/ 543 h 9502"/>
                  <a:gd name="connsiteX4" fmla="*/ 9266 w 10000"/>
                  <a:gd name="connsiteY4" fmla="*/ 543 h 9502"/>
                  <a:gd name="connsiteX5" fmla="*/ 9512 w 10000"/>
                  <a:gd name="connsiteY5" fmla="*/ 1132 h 9502"/>
                  <a:gd name="connsiteX6" fmla="*/ 9551 w 10000"/>
                  <a:gd name="connsiteY6" fmla="*/ 1717 h 9502"/>
                  <a:gd name="connsiteX7" fmla="*/ 9795 w 10000"/>
                  <a:gd name="connsiteY7" fmla="*/ 2714 h 9502"/>
                  <a:gd name="connsiteX8" fmla="*/ 10000 w 10000"/>
                  <a:gd name="connsiteY8" fmla="*/ 2895 h 9502"/>
                  <a:gd name="connsiteX9" fmla="*/ 9877 w 10000"/>
                  <a:gd name="connsiteY9" fmla="*/ 3259 h 9502"/>
                  <a:gd name="connsiteX10" fmla="*/ 8939 w 10000"/>
                  <a:gd name="connsiteY10" fmla="*/ 3440 h 9502"/>
                  <a:gd name="connsiteX11" fmla="*/ 8611 w 10000"/>
                  <a:gd name="connsiteY11" fmla="*/ 3801 h 9502"/>
                  <a:gd name="connsiteX12" fmla="*/ 8163 w 10000"/>
                  <a:gd name="connsiteY12" fmla="*/ 3845 h 9502"/>
                  <a:gd name="connsiteX13" fmla="*/ 8163 w 10000"/>
                  <a:gd name="connsiteY13" fmla="*/ 4570 h 9502"/>
                  <a:gd name="connsiteX14" fmla="*/ 7307 w 10000"/>
                  <a:gd name="connsiteY14" fmla="*/ 4933 h 9502"/>
                  <a:gd name="connsiteX15" fmla="*/ 7019 w 10000"/>
                  <a:gd name="connsiteY15" fmla="*/ 5384 h 9502"/>
                  <a:gd name="connsiteX16" fmla="*/ 6450 w 10000"/>
                  <a:gd name="connsiteY16" fmla="*/ 5657 h 9502"/>
                  <a:gd name="connsiteX17" fmla="*/ 5714 w 10000"/>
                  <a:gd name="connsiteY17" fmla="*/ 5792 h 9502"/>
                  <a:gd name="connsiteX18" fmla="*/ 4532 w 10000"/>
                  <a:gd name="connsiteY18" fmla="*/ 6470 h 9502"/>
                  <a:gd name="connsiteX19" fmla="*/ 4532 w 10000"/>
                  <a:gd name="connsiteY19" fmla="*/ 7602 h 9502"/>
                  <a:gd name="connsiteX20" fmla="*/ 4408 w 10000"/>
                  <a:gd name="connsiteY20" fmla="*/ 7602 h 9502"/>
                  <a:gd name="connsiteX21" fmla="*/ 4408 w 10000"/>
                  <a:gd name="connsiteY21" fmla="*/ 7602 h 9502"/>
                  <a:gd name="connsiteX22" fmla="*/ 4408 w 10000"/>
                  <a:gd name="connsiteY22" fmla="*/ 8100 h 9502"/>
                  <a:gd name="connsiteX23" fmla="*/ 3960 w 10000"/>
                  <a:gd name="connsiteY23" fmla="*/ 8144 h 9502"/>
                  <a:gd name="connsiteX24" fmla="*/ 3715 w 10000"/>
                  <a:gd name="connsiteY24" fmla="*/ 8327 h 9502"/>
                  <a:gd name="connsiteX25" fmla="*/ 3389 w 10000"/>
                  <a:gd name="connsiteY25" fmla="*/ 8327 h 9502"/>
                  <a:gd name="connsiteX26" fmla="*/ 3143 w 10000"/>
                  <a:gd name="connsiteY26" fmla="*/ 8235 h 9502"/>
                  <a:gd name="connsiteX27" fmla="*/ 2533 w 10000"/>
                  <a:gd name="connsiteY27" fmla="*/ 8327 h 9502"/>
                  <a:gd name="connsiteX28" fmla="*/ 2287 w 10000"/>
                  <a:gd name="connsiteY28" fmla="*/ 9049 h 9502"/>
                  <a:gd name="connsiteX29" fmla="*/ 2042 w 10000"/>
                  <a:gd name="connsiteY29" fmla="*/ 9141 h 9502"/>
                  <a:gd name="connsiteX30" fmla="*/ 0 w 10000"/>
                  <a:gd name="connsiteY30" fmla="*/ 9502 h 9502"/>
                  <a:gd name="connsiteX31" fmla="*/ 287 w 10000"/>
                  <a:gd name="connsiteY31" fmla="*/ 8914 h 9502"/>
                  <a:gd name="connsiteX32" fmla="*/ 775 w 10000"/>
                  <a:gd name="connsiteY32" fmla="*/ 8551 h 9502"/>
                  <a:gd name="connsiteX33" fmla="*/ 1268 w 10000"/>
                  <a:gd name="connsiteY33" fmla="*/ 7602 h 9502"/>
                  <a:gd name="connsiteX34" fmla="*/ 1307 w 10000"/>
                  <a:gd name="connsiteY34" fmla="*/ 7602 h 9502"/>
                  <a:gd name="connsiteX35" fmla="*/ 1674 w 10000"/>
                  <a:gd name="connsiteY35" fmla="*/ 7238 h 9502"/>
                  <a:gd name="connsiteX36" fmla="*/ 2328 w 10000"/>
                  <a:gd name="connsiteY36" fmla="*/ 7148 h 9502"/>
                  <a:gd name="connsiteX37" fmla="*/ 2940 w 10000"/>
                  <a:gd name="connsiteY37" fmla="*/ 6514 h 9502"/>
                  <a:gd name="connsiteX38" fmla="*/ 3308 w 10000"/>
                  <a:gd name="connsiteY38" fmla="*/ 6244 h 9502"/>
                  <a:gd name="connsiteX39" fmla="*/ 3919 w 10000"/>
                  <a:gd name="connsiteY39" fmla="*/ 5474 h 9502"/>
                  <a:gd name="connsiteX40" fmla="*/ 3756 w 10000"/>
                  <a:gd name="connsiteY40" fmla="*/ 4299 h 9502"/>
                  <a:gd name="connsiteX41" fmla="*/ 4042 w 10000"/>
                  <a:gd name="connsiteY41" fmla="*/ 3484 h 9502"/>
                  <a:gd name="connsiteX42" fmla="*/ 4163 w 10000"/>
                  <a:gd name="connsiteY42" fmla="*/ 2986 h 9502"/>
                  <a:gd name="connsiteX43" fmla="*/ 4654 w 10000"/>
                  <a:gd name="connsiteY43" fmla="*/ 2352 h 9502"/>
                  <a:gd name="connsiteX44" fmla="*/ 5349 w 10000"/>
                  <a:gd name="connsiteY44" fmla="*/ 1947 h 9502"/>
                  <a:gd name="connsiteX45" fmla="*/ 5879 w 10000"/>
                  <a:gd name="connsiteY45" fmla="*/ 1537 h 9502"/>
                  <a:gd name="connsiteX46" fmla="*/ 6368 w 10000"/>
                  <a:gd name="connsiteY46" fmla="*/ 590 h 9502"/>
                  <a:gd name="connsiteX47" fmla="*/ 6612 w 10000"/>
                  <a:gd name="connsiteY47" fmla="*/ 0 h 9502"/>
                  <a:gd name="connsiteX48" fmla="*/ 7143 w 10000"/>
                  <a:gd name="connsiteY48" fmla="*/ 0 h 9502"/>
                  <a:gd name="connsiteX0" fmla="*/ 6856 w 9713"/>
                  <a:gd name="connsiteY0" fmla="*/ 0 h 9620"/>
                  <a:gd name="connsiteX1" fmla="*/ 7263 w 9713"/>
                  <a:gd name="connsiteY1" fmla="*/ 425 h 9620"/>
                  <a:gd name="connsiteX2" fmla="*/ 7958 w 9713"/>
                  <a:gd name="connsiteY2" fmla="*/ 334 h 9620"/>
                  <a:gd name="connsiteX3" fmla="*/ 8652 w 9713"/>
                  <a:gd name="connsiteY3" fmla="*/ 571 h 9620"/>
                  <a:gd name="connsiteX4" fmla="*/ 8979 w 9713"/>
                  <a:gd name="connsiteY4" fmla="*/ 571 h 9620"/>
                  <a:gd name="connsiteX5" fmla="*/ 9225 w 9713"/>
                  <a:gd name="connsiteY5" fmla="*/ 1191 h 9620"/>
                  <a:gd name="connsiteX6" fmla="*/ 9264 w 9713"/>
                  <a:gd name="connsiteY6" fmla="*/ 1807 h 9620"/>
                  <a:gd name="connsiteX7" fmla="*/ 9508 w 9713"/>
                  <a:gd name="connsiteY7" fmla="*/ 2856 h 9620"/>
                  <a:gd name="connsiteX8" fmla="*/ 9713 w 9713"/>
                  <a:gd name="connsiteY8" fmla="*/ 3047 h 9620"/>
                  <a:gd name="connsiteX9" fmla="*/ 9590 w 9713"/>
                  <a:gd name="connsiteY9" fmla="*/ 3430 h 9620"/>
                  <a:gd name="connsiteX10" fmla="*/ 8652 w 9713"/>
                  <a:gd name="connsiteY10" fmla="*/ 3620 h 9620"/>
                  <a:gd name="connsiteX11" fmla="*/ 8324 w 9713"/>
                  <a:gd name="connsiteY11" fmla="*/ 4000 h 9620"/>
                  <a:gd name="connsiteX12" fmla="*/ 7876 w 9713"/>
                  <a:gd name="connsiteY12" fmla="*/ 4047 h 9620"/>
                  <a:gd name="connsiteX13" fmla="*/ 7876 w 9713"/>
                  <a:gd name="connsiteY13" fmla="*/ 4810 h 9620"/>
                  <a:gd name="connsiteX14" fmla="*/ 7020 w 9713"/>
                  <a:gd name="connsiteY14" fmla="*/ 5192 h 9620"/>
                  <a:gd name="connsiteX15" fmla="*/ 6732 w 9713"/>
                  <a:gd name="connsiteY15" fmla="*/ 5666 h 9620"/>
                  <a:gd name="connsiteX16" fmla="*/ 6163 w 9713"/>
                  <a:gd name="connsiteY16" fmla="*/ 5953 h 9620"/>
                  <a:gd name="connsiteX17" fmla="*/ 5427 w 9713"/>
                  <a:gd name="connsiteY17" fmla="*/ 6096 h 9620"/>
                  <a:gd name="connsiteX18" fmla="*/ 4245 w 9713"/>
                  <a:gd name="connsiteY18" fmla="*/ 6809 h 9620"/>
                  <a:gd name="connsiteX19" fmla="*/ 4245 w 9713"/>
                  <a:gd name="connsiteY19" fmla="*/ 8000 h 9620"/>
                  <a:gd name="connsiteX20" fmla="*/ 4121 w 9713"/>
                  <a:gd name="connsiteY20" fmla="*/ 8000 h 9620"/>
                  <a:gd name="connsiteX21" fmla="*/ 4121 w 9713"/>
                  <a:gd name="connsiteY21" fmla="*/ 8000 h 9620"/>
                  <a:gd name="connsiteX22" fmla="*/ 4121 w 9713"/>
                  <a:gd name="connsiteY22" fmla="*/ 8525 h 9620"/>
                  <a:gd name="connsiteX23" fmla="*/ 3673 w 9713"/>
                  <a:gd name="connsiteY23" fmla="*/ 8571 h 9620"/>
                  <a:gd name="connsiteX24" fmla="*/ 3428 w 9713"/>
                  <a:gd name="connsiteY24" fmla="*/ 8763 h 9620"/>
                  <a:gd name="connsiteX25" fmla="*/ 3102 w 9713"/>
                  <a:gd name="connsiteY25" fmla="*/ 8763 h 9620"/>
                  <a:gd name="connsiteX26" fmla="*/ 2856 w 9713"/>
                  <a:gd name="connsiteY26" fmla="*/ 8667 h 9620"/>
                  <a:gd name="connsiteX27" fmla="*/ 2246 w 9713"/>
                  <a:gd name="connsiteY27" fmla="*/ 8763 h 9620"/>
                  <a:gd name="connsiteX28" fmla="*/ 2000 w 9713"/>
                  <a:gd name="connsiteY28" fmla="*/ 9523 h 9620"/>
                  <a:gd name="connsiteX29" fmla="*/ 1755 w 9713"/>
                  <a:gd name="connsiteY29" fmla="*/ 9620 h 9620"/>
                  <a:gd name="connsiteX30" fmla="*/ 0 w 9713"/>
                  <a:gd name="connsiteY30" fmla="*/ 9381 h 9620"/>
                  <a:gd name="connsiteX31" fmla="*/ 488 w 9713"/>
                  <a:gd name="connsiteY31" fmla="*/ 8999 h 9620"/>
                  <a:gd name="connsiteX32" fmla="*/ 981 w 9713"/>
                  <a:gd name="connsiteY32" fmla="*/ 8000 h 9620"/>
                  <a:gd name="connsiteX33" fmla="*/ 1020 w 9713"/>
                  <a:gd name="connsiteY33" fmla="*/ 8000 h 9620"/>
                  <a:gd name="connsiteX34" fmla="*/ 1387 w 9713"/>
                  <a:gd name="connsiteY34" fmla="*/ 7617 h 9620"/>
                  <a:gd name="connsiteX35" fmla="*/ 2041 w 9713"/>
                  <a:gd name="connsiteY35" fmla="*/ 7523 h 9620"/>
                  <a:gd name="connsiteX36" fmla="*/ 2653 w 9713"/>
                  <a:gd name="connsiteY36" fmla="*/ 6855 h 9620"/>
                  <a:gd name="connsiteX37" fmla="*/ 3021 w 9713"/>
                  <a:gd name="connsiteY37" fmla="*/ 6571 h 9620"/>
                  <a:gd name="connsiteX38" fmla="*/ 3632 w 9713"/>
                  <a:gd name="connsiteY38" fmla="*/ 5761 h 9620"/>
                  <a:gd name="connsiteX39" fmla="*/ 3469 w 9713"/>
                  <a:gd name="connsiteY39" fmla="*/ 4524 h 9620"/>
                  <a:gd name="connsiteX40" fmla="*/ 3755 w 9713"/>
                  <a:gd name="connsiteY40" fmla="*/ 3667 h 9620"/>
                  <a:gd name="connsiteX41" fmla="*/ 3876 w 9713"/>
                  <a:gd name="connsiteY41" fmla="*/ 3142 h 9620"/>
                  <a:gd name="connsiteX42" fmla="*/ 4367 w 9713"/>
                  <a:gd name="connsiteY42" fmla="*/ 2475 h 9620"/>
                  <a:gd name="connsiteX43" fmla="*/ 5062 w 9713"/>
                  <a:gd name="connsiteY43" fmla="*/ 2049 h 9620"/>
                  <a:gd name="connsiteX44" fmla="*/ 5592 w 9713"/>
                  <a:gd name="connsiteY44" fmla="*/ 1618 h 9620"/>
                  <a:gd name="connsiteX45" fmla="*/ 6081 w 9713"/>
                  <a:gd name="connsiteY45" fmla="*/ 621 h 9620"/>
                  <a:gd name="connsiteX46" fmla="*/ 6325 w 9713"/>
                  <a:gd name="connsiteY46" fmla="*/ 0 h 9620"/>
                  <a:gd name="connsiteX47" fmla="*/ 6856 w 9713"/>
                  <a:gd name="connsiteY47" fmla="*/ 0 h 9620"/>
                  <a:gd name="connsiteX0" fmla="*/ 6557 w 9498"/>
                  <a:gd name="connsiteY0" fmla="*/ 0 h 10000"/>
                  <a:gd name="connsiteX1" fmla="*/ 6976 w 9498"/>
                  <a:gd name="connsiteY1" fmla="*/ 442 h 10000"/>
                  <a:gd name="connsiteX2" fmla="*/ 7691 w 9498"/>
                  <a:gd name="connsiteY2" fmla="*/ 347 h 10000"/>
                  <a:gd name="connsiteX3" fmla="*/ 8406 w 9498"/>
                  <a:gd name="connsiteY3" fmla="*/ 594 h 10000"/>
                  <a:gd name="connsiteX4" fmla="*/ 8742 w 9498"/>
                  <a:gd name="connsiteY4" fmla="*/ 594 h 10000"/>
                  <a:gd name="connsiteX5" fmla="*/ 8996 w 9498"/>
                  <a:gd name="connsiteY5" fmla="*/ 1238 h 10000"/>
                  <a:gd name="connsiteX6" fmla="*/ 9036 w 9498"/>
                  <a:gd name="connsiteY6" fmla="*/ 1878 h 10000"/>
                  <a:gd name="connsiteX7" fmla="*/ 9287 w 9498"/>
                  <a:gd name="connsiteY7" fmla="*/ 2969 h 10000"/>
                  <a:gd name="connsiteX8" fmla="*/ 9498 w 9498"/>
                  <a:gd name="connsiteY8" fmla="*/ 3167 h 10000"/>
                  <a:gd name="connsiteX9" fmla="*/ 9371 w 9498"/>
                  <a:gd name="connsiteY9" fmla="*/ 3565 h 10000"/>
                  <a:gd name="connsiteX10" fmla="*/ 8406 w 9498"/>
                  <a:gd name="connsiteY10" fmla="*/ 3763 h 10000"/>
                  <a:gd name="connsiteX11" fmla="*/ 8068 w 9498"/>
                  <a:gd name="connsiteY11" fmla="*/ 4158 h 10000"/>
                  <a:gd name="connsiteX12" fmla="*/ 7607 w 9498"/>
                  <a:gd name="connsiteY12" fmla="*/ 4207 h 10000"/>
                  <a:gd name="connsiteX13" fmla="*/ 7607 w 9498"/>
                  <a:gd name="connsiteY13" fmla="*/ 5000 h 10000"/>
                  <a:gd name="connsiteX14" fmla="*/ 6725 w 9498"/>
                  <a:gd name="connsiteY14" fmla="*/ 5397 h 10000"/>
                  <a:gd name="connsiteX15" fmla="*/ 6429 w 9498"/>
                  <a:gd name="connsiteY15" fmla="*/ 5890 h 10000"/>
                  <a:gd name="connsiteX16" fmla="*/ 5843 w 9498"/>
                  <a:gd name="connsiteY16" fmla="*/ 6188 h 10000"/>
                  <a:gd name="connsiteX17" fmla="*/ 5085 w 9498"/>
                  <a:gd name="connsiteY17" fmla="*/ 6337 h 10000"/>
                  <a:gd name="connsiteX18" fmla="*/ 3868 w 9498"/>
                  <a:gd name="connsiteY18" fmla="*/ 7078 h 10000"/>
                  <a:gd name="connsiteX19" fmla="*/ 3868 w 9498"/>
                  <a:gd name="connsiteY19" fmla="*/ 8316 h 10000"/>
                  <a:gd name="connsiteX20" fmla="*/ 3741 w 9498"/>
                  <a:gd name="connsiteY20" fmla="*/ 8316 h 10000"/>
                  <a:gd name="connsiteX21" fmla="*/ 3741 w 9498"/>
                  <a:gd name="connsiteY21" fmla="*/ 8316 h 10000"/>
                  <a:gd name="connsiteX22" fmla="*/ 3741 w 9498"/>
                  <a:gd name="connsiteY22" fmla="*/ 8862 h 10000"/>
                  <a:gd name="connsiteX23" fmla="*/ 3280 w 9498"/>
                  <a:gd name="connsiteY23" fmla="*/ 8910 h 10000"/>
                  <a:gd name="connsiteX24" fmla="*/ 3027 w 9498"/>
                  <a:gd name="connsiteY24" fmla="*/ 9109 h 10000"/>
                  <a:gd name="connsiteX25" fmla="*/ 2692 w 9498"/>
                  <a:gd name="connsiteY25" fmla="*/ 9109 h 10000"/>
                  <a:gd name="connsiteX26" fmla="*/ 2438 w 9498"/>
                  <a:gd name="connsiteY26" fmla="*/ 9009 h 10000"/>
                  <a:gd name="connsiteX27" fmla="*/ 1810 w 9498"/>
                  <a:gd name="connsiteY27" fmla="*/ 9109 h 10000"/>
                  <a:gd name="connsiteX28" fmla="*/ 1557 w 9498"/>
                  <a:gd name="connsiteY28" fmla="*/ 9899 h 10000"/>
                  <a:gd name="connsiteX29" fmla="*/ 1305 w 9498"/>
                  <a:gd name="connsiteY29" fmla="*/ 10000 h 10000"/>
                  <a:gd name="connsiteX30" fmla="*/ 0 w 9498"/>
                  <a:gd name="connsiteY30" fmla="*/ 9354 h 10000"/>
                  <a:gd name="connsiteX31" fmla="*/ 508 w 9498"/>
                  <a:gd name="connsiteY31" fmla="*/ 8316 h 10000"/>
                  <a:gd name="connsiteX32" fmla="*/ 548 w 9498"/>
                  <a:gd name="connsiteY32" fmla="*/ 8316 h 10000"/>
                  <a:gd name="connsiteX33" fmla="*/ 926 w 9498"/>
                  <a:gd name="connsiteY33" fmla="*/ 7918 h 10000"/>
                  <a:gd name="connsiteX34" fmla="*/ 1599 w 9498"/>
                  <a:gd name="connsiteY34" fmla="*/ 7820 h 10000"/>
                  <a:gd name="connsiteX35" fmla="*/ 2229 w 9498"/>
                  <a:gd name="connsiteY35" fmla="*/ 7126 h 10000"/>
                  <a:gd name="connsiteX36" fmla="*/ 2608 w 9498"/>
                  <a:gd name="connsiteY36" fmla="*/ 6831 h 10000"/>
                  <a:gd name="connsiteX37" fmla="*/ 3237 w 9498"/>
                  <a:gd name="connsiteY37" fmla="*/ 5989 h 10000"/>
                  <a:gd name="connsiteX38" fmla="*/ 3070 w 9498"/>
                  <a:gd name="connsiteY38" fmla="*/ 4703 h 10000"/>
                  <a:gd name="connsiteX39" fmla="*/ 3364 w 9498"/>
                  <a:gd name="connsiteY39" fmla="*/ 3812 h 10000"/>
                  <a:gd name="connsiteX40" fmla="*/ 3489 w 9498"/>
                  <a:gd name="connsiteY40" fmla="*/ 3266 h 10000"/>
                  <a:gd name="connsiteX41" fmla="*/ 3994 w 9498"/>
                  <a:gd name="connsiteY41" fmla="*/ 2573 h 10000"/>
                  <a:gd name="connsiteX42" fmla="*/ 4710 w 9498"/>
                  <a:gd name="connsiteY42" fmla="*/ 2130 h 10000"/>
                  <a:gd name="connsiteX43" fmla="*/ 5255 w 9498"/>
                  <a:gd name="connsiteY43" fmla="*/ 1682 h 10000"/>
                  <a:gd name="connsiteX44" fmla="*/ 5759 w 9498"/>
                  <a:gd name="connsiteY44" fmla="*/ 646 h 10000"/>
                  <a:gd name="connsiteX45" fmla="*/ 6010 w 9498"/>
                  <a:gd name="connsiteY45" fmla="*/ 0 h 10000"/>
                  <a:gd name="connsiteX46" fmla="*/ 6557 w 9498"/>
                  <a:gd name="connsiteY46" fmla="*/ 0 h 10000"/>
                  <a:gd name="connsiteX0" fmla="*/ 6904 w 10000"/>
                  <a:gd name="connsiteY0" fmla="*/ 0 h 9899"/>
                  <a:gd name="connsiteX1" fmla="*/ 7345 w 10000"/>
                  <a:gd name="connsiteY1" fmla="*/ 442 h 9899"/>
                  <a:gd name="connsiteX2" fmla="*/ 8097 w 10000"/>
                  <a:gd name="connsiteY2" fmla="*/ 347 h 9899"/>
                  <a:gd name="connsiteX3" fmla="*/ 8850 w 10000"/>
                  <a:gd name="connsiteY3" fmla="*/ 594 h 9899"/>
                  <a:gd name="connsiteX4" fmla="*/ 9204 w 10000"/>
                  <a:gd name="connsiteY4" fmla="*/ 594 h 9899"/>
                  <a:gd name="connsiteX5" fmla="*/ 9471 w 10000"/>
                  <a:gd name="connsiteY5" fmla="*/ 1238 h 9899"/>
                  <a:gd name="connsiteX6" fmla="*/ 9514 w 10000"/>
                  <a:gd name="connsiteY6" fmla="*/ 1878 h 9899"/>
                  <a:gd name="connsiteX7" fmla="*/ 9778 w 10000"/>
                  <a:gd name="connsiteY7" fmla="*/ 2969 h 9899"/>
                  <a:gd name="connsiteX8" fmla="*/ 10000 w 10000"/>
                  <a:gd name="connsiteY8" fmla="*/ 3167 h 9899"/>
                  <a:gd name="connsiteX9" fmla="*/ 9866 w 10000"/>
                  <a:gd name="connsiteY9" fmla="*/ 3565 h 9899"/>
                  <a:gd name="connsiteX10" fmla="*/ 8850 w 10000"/>
                  <a:gd name="connsiteY10" fmla="*/ 3763 h 9899"/>
                  <a:gd name="connsiteX11" fmla="*/ 8494 w 10000"/>
                  <a:gd name="connsiteY11" fmla="*/ 4158 h 9899"/>
                  <a:gd name="connsiteX12" fmla="*/ 8009 w 10000"/>
                  <a:gd name="connsiteY12" fmla="*/ 4207 h 9899"/>
                  <a:gd name="connsiteX13" fmla="*/ 8009 w 10000"/>
                  <a:gd name="connsiteY13" fmla="*/ 5000 h 9899"/>
                  <a:gd name="connsiteX14" fmla="*/ 7080 w 10000"/>
                  <a:gd name="connsiteY14" fmla="*/ 5397 h 9899"/>
                  <a:gd name="connsiteX15" fmla="*/ 6769 w 10000"/>
                  <a:gd name="connsiteY15" fmla="*/ 5890 h 9899"/>
                  <a:gd name="connsiteX16" fmla="*/ 6152 w 10000"/>
                  <a:gd name="connsiteY16" fmla="*/ 6188 h 9899"/>
                  <a:gd name="connsiteX17" fmla="*/ 5354 w 10000"/>
                  <a:gd name="connsiteY17" fmla="*/ 6337 h 9899"/>
                  <a:gd name="connsiteX18" fmla="*/ 4072 w 10000"/>
                  <a:gd name="connsiteY18" fmla="*/ 7078 h 9899"/>
                  <a:gd name="connsiteX19" fmla="*/ 4072 w 10000"/>
                  <a:gd name="connsiteY19" fmla="*/ 8316 h 9899"/>
                  <a:gd name="connsiteX20" fmla="*/ 3939 w 10000"/>
                  <a:gd name="connsiteY20" fmla="*/ 8316 h 9899"/>
                  <a:gd name="connsiteX21" fmla="*/ 3939 w 10000"/>
                  <a:gd name="connsiteY21" fmla="*/ 8316 h 9899"/>
                  <a:gd name="connsiteX22" fmla="*/ 3939 w 10000"/>
                  <a:gd name="connsiteY22" fmla="*/ 8862 h 9899"/>
                  <a:gd name="connsiteX23" fmla="*/ 3453 w 10000"/>
                  <a:gd name="connsiteY23" fmla="*/ 8910 h 9899"/>
                  <a:gd name="connsiteX24" fmla="*/ 3187 w 10000"/>
                  <a:gd name="connsiteY24" fmla="*/ 9109 h 9899"/>
                  <a:gd name="connsiteX25" fmla="*/ 2834 w 10000"/>
                  <a:gd name="connsiteY25" fmla="*/ 9109 h 9899"/>
                  <a:gd name="connsiteX26" fmla="*/ 2567 w 10000"/>
                  <a:gd name="connsiteY26" fmla="*/ 9009 h 9899"/>
                  <a:gd name="connsiteX27" fmla="*/ 1906 w 10000"/>
                  <a:gd name="connsiteY27" fmla="*/ 9109 h 9899"/>
                  <a:gd name="connsiteX28" fmla="*/ 1639 w 10000"/>
                  <a:gd name="connsiteY28" fmla="*/ 9899 h 9899"/>
                  <a:gd name="connsiteX29" fmla="*/ 0 w 10000"/>
                  <a:gd name="connsiteY29" fmla="*/ 9354 h 9899"/>
                  <a:gd name="connsiteX30" fmla="*/ 535 w 10000"/>
                  <a:gd name="connsiteY30" fmla="*/ 8316 h 9899"/>
                  <a:gd name="connsiteX31" fmla="*/ 577 w 10000"/>
                  <a:gd name="connsiteY31" fmla="*/ 8316 h 9899"/>
                  <a:gd name="connsiteX32" fmla="*/ 975 w 10000"/>
                  <a:gd name="connsiteY32" fmla="*/ 7918 h 9899"/>
                  <a:gd name="connsiteX33" fmla="*/ 1684 w 10000"/>
                  <a:gd name="connsiteY33" fmla="*/ 7820 h 9899"/>
                  <a:gd name="connsiteX34" fmla="*/ 2347 w 10000"/>
                  <a:gd name="connsiteY34" fmla="*/ 7126 h 9899"/>
                  <a:gd name="connsiteX35" fmla="*/ 2746 w 10000"/>
                  <a:gd name="connsiteY35" fmla="*/ 6831 h 9899"/>
                  <a:gd name="connsiteX36" fmla="*/ 3408 w 10000"/>
                  <a:gd name="connsiteY36" fmla="*/ 5989 h 9899"/>
                  <a:gd name="connsiteX37" fmla="*/ 3232 w 10000"/>
                  <a:gd name="connsiteY37" fmla="*/ 4703 h 9899"/>
                  <a:gd name="connsiteX38" fmla="*/ 3542 w 10000"/>
                  <a:gd name="connsiteY38" fmla="*/ 3812 h 9899"/>
                  <a:gd name="connsiteX39" fmla="*/ 3673 w 10000"/>
                  <a:gd name="connsiteY39" fmla="*/ 3266 h 9899"/>
                  <a:gd name="connsiteX40" fmla="*/ 4205 w 10000"/>
                  <a:gd name="connsiteY40" fmla="*/ 2573 h 9899"/>
                  <a:gd name="connsiteX41" fmla="*/ 4959 w 10000"/>
                  <a:gd name="connsiteY41" fmla="*/ 2130 h 9899"/>
                  <a:gd name="connsiteX42" fmla="*/ 5533 w 10000"/>
                  <a:gd name="connsiteY42" fmla="*/ 1682 h 9899"/>
                  <a:gd name="connsiteX43" fmla="*/ 6063 w 10000"/>
                  <a:gd name="connsiteY43" fmla="*/ 646 h 9899"/>
                  <a:gd name="connsiteX44" fmla="*/ 6328 w 10000"/>
                  <a:gd name="connsiteY44" fmla="*/ 0 h 9899"/>
                  <a:gd name="connsiteX45" fmla="*/ 6904 w 10000"/>
                  <a:gd name="connsiteY45" fmla="*/ 0 h 9899"/>
                  <a:gd name="connsiteX0" fmla="*/ 6904 w 10000"/>
                  <a:gd name="connsiteY0" fmla="*/ 0 h 9449"/>
                  <a:gd name="connsiteX1" fmla="*/ 7345 w 10000"/>
                  <a:gd name="connsiteY1" fmla="*/ 447 h 9449"/>
                  <a:gd name="connsiteX2" fmla="*/ 8097 w 10000"/>
                  <a:gd name="connsiteY2" fmla="*/ 351 h 9449"/>
                  <a:gd name="connsiteX3" fmla="*/ 8850 w 10000"/>
                  <a:gd name="connsiteY3" fmla="*/ 600 h 9449"/>
                  <a:gd name="connsiteX4" fmla="*/ 9204 w 10000"/>
                  <a:gd name="connsiteY4" fmla="*/ 600 h 9449"/>
                  <a:gd name="connsiteX5" fmla="*/ 9471 w 10000"/>
                  <a:gd name="connsiteY5" fmla="*/ 1251 h 9449"/>
                  <a:gd name="connsiteX6" fmla="*/ 9514 w 10000"/>
                  <a:gd name="connsiteY6" fmla="*/ 1897 h 9449"/>
                  <a:gd name="connsiteX7" fmla="*/ 9778 w 10000"/>
                  <a:gd name="connsiteY7" fmla="*/ 2999 h 9449"/>
                  <a:gd name="connsiteX8" fmla="*/ 10000 w 10000"/>
                  <a:gd name="connsiteY8" fmla="*/ 3199 h 9449"/>
                  <a:gd name="connsiteX9" fmla="*/ 9866 w 10000"/>
                  <a:gd name="connsiteY9" fmla="*/ 3601 h 9449"/>
                  <a:gd name="connsiteX10" fmla="*/ 8850 w 10000"/>
                  <a:gd name="connsiteY10" fmla="*/ 3801 h 9449"/>
                  <a:gd name="connsiteX11" fmla="*/ 8494 w 10000"/>
                  <a:gd name="connsiteY11" fmla="*/ 4200 h 9449"/>
                  <a:gd name="connsiteX12" fmla="*/ 8009 w 10000"/>
                  <a:gd name="connsiteY12" fmla="*/ 4250 h 9449"/>
                  <a:gd name="connsiteX13" fmla="*/ 8009 w 10000"/>
                  <a:gd name="connsiteY13" fmla="*/ 5051 h 9449"/>
                  <a:gd name="connsiteX14" fmla="*/ 7080 w 10000"/>
                  <a:gd name="connsiteY14" fmla="*/ 5452 h 9449"/>
                  <a:gd name="connsiteX15" fmla="*/ 6769 w 10000"/>
                  <a:gd name="connsiteY15" fmla="*/ 5950 h 9449"/>
                  <a:gd name="connsiteX16" fmla="*/ 6152 w 10000"/>
                  <a:gd name="connsiteY16" fmla="*/ 6251 h 9449"/>
                  <a:gd name="connsiteX17" fmla="*/ 5354 w 10000"/>
                  <a:gd name="connsiteY17" fmla="*/ 6402 h 9449"/>
                  <a:gd name="connsiteX18" fmla="*/ 4072 w 10000"/>
                  <a:gd name="connsiteY18" fmla="*/ 7150 h 9449"/>
                  <a:gd name="connsiteX19" fmla="*/ 4072 w 10000"/>
                  <a:gd name="connsiteY19" fmla="*/ 8401 h 9449"/>
                  <a:gd name="connsiteX20" fmla="*/ 3939 w 10000"/>
                  <a:gd name="connsiteY20" fmla="*/ 8401 h 9449"/>
                  <a:gd name="connsiteX21" fmla="*/ 3939 w 10000"/>
                  <a:gd name="connsiteY21" fmla="*/ 8401 h 9449"/>
                  <a:gd name="connsiteX22" fmla="*/ 3939 w 10000"/>
                  <a:gd name="connsiteY22" fmla="*/ 8952 h 9449"/>
                  <a:gd name="connsiteX23" fmla="*/ 3453 w 10000"/>
                  <a:gd name="connsiteY23" fmla="*/ 9001 h 9449"/>
                  <a:gd name="connsiteX24" fmla="*/ 3187 w 10000"/>
                  <a:gd name="connsiteY24" fmla="*/ 9202 h 9449"/>
                  <a:gd name="connsiteX25" fmla="*/ 2834 w 10000"/>
                  <a:gd name="connsiteY25" fmla="*/ 9202 h 9449"/>
                  <a:gd name="connsiteX26" fmla="*/ 2567 w 10000"/>
                  <a:gd name="connsiteY26" fmla="*/ 9101 h 9449"/>
                  <a:gd name="connsiteX27" fmla="*/ 1906 w 10000"/>
                  <a:gd name="connsiteY27" fmla="*/ 9202 h 9449"/>
                  <a:gd name="connsiteX28" fmla="*/ 0 w 10000"/>
                  <a:gd name="connsiteY28" fmla="*/ 9449 h 9449"/>
                  <a:gd name="connsiteX29" fmla="*/ 535 w 10000"/>
                  <a:gd name="connsiteY29" fmla="*/ 8401 h 9449"/>
                  <a:gd name="connsiteX30" fmla="*/ 577 w 10000"/>
                  <a:gd name="connsiteY30" fmla="*/ 8401 h 9449"/>
                  <a:gd name="connsiteX31" fmla="*/ 975 w 10000"/>
                  <a:gd name="connsiteY31" fmla="*/ 7999 h 9449"/>
                  <a:gd name="connsiteX32" fmla="*/ 1684 w 10000"/>
                  <a:gd name="connsiteY32" fmla="*/ 7900 h 9449"/>
                  <a:gd name="connsiteX33" fmla="*/ 2347 w 10000"/>
                  <a:gd name="connsiteY33" fmla="*/ 7199 h 9449"/>
                  <a:gd name="connsiteX34" fmla="*/ 2746 w 10000"/>
                  <a:gd name="connsiteY34" fmla="*/ 6901 h 9449"/>
                  <a:gd name="connsiteX35" fmla="*/ 3408 w 10000"/>
                  <a:gd name="connsiteY35" fmla="*/ 6050 h 9449"/>
                  <a:gd name="connsiteX36" fmla="*/ 3232 w 10000"/>
                  <a:gd name="connsiteY36" fmla="*/ 4751 h 9449"/>
                  <a:gd name="connsiteX37" fmla="*/ 3542 w 10000"/>
                  <a:gd name="connsiteY37" fmla="*/ 3851 h 9449"/>
                  <a:gd name="connsiteX38" fmla="*/ 3673 w 10000"/>
                  <a:gd name="connsiteY38" fmla="*/ 3299 h 9449"/>
                  <a:gd name="connsiteX39" fmla="*/ 4205 w 10000"/>
                  <a:gd name="connsiteY39" fmla="*/ 2599 h 9449"/>
                  <a:gd name="connsiteX40" fmla="*/ 4959 w 10000"/>
                  <a:gd name="connsiteY40" fmla="*/ 2152 h 9449"/>
                  <a:gd name="connsiteX41" fmla="*/ 5533 w 10000"/>
                  <a:gd name="connsiteY41" fmla="*/ 1699 h 9449"/>
                  <a:gd name="connsiteX42" fmla="*/ 6063 w 10000"/>
                  <a:gd name="connsiteY42" fmla="*/ 653 h 9449"/>
                  <a:gd name="connsiteX43" fmla="*/ 6328 w 10000"/>
                  <a:gd name="connsiteY43" fmla="*/ 0 h 9449"/>
                  <a:gd name="connsiteX44" fmla="*/ 6904 w 10000"/>
                  <a:gd name="connsiteY44" fmla="*/ 0 h 9449"/>
                  <a:gd name="connsiteX0" fmla="*/ 6369 w 9465"/>
                  <a:gd name="connsiteY0" fmla="*/ 0 h 9739"/>
                  <a:gd name="connsiteX1" fmla="*/ 6810 w 9465"/>
                  <a:gd name="connsiteY1" fmla="*/ 473 h 9739"/>
                  <a:gd name="connsiteX2" fmla="*/ 7562 w 9465"/>
                  <a:gd name="connsiteY2" fmla="*/ 371 h 9739"/>
                  <a:gd name="connsiteX3" fmla="*/ 8315 w 9465"/>
                  <a:gd name="connsiteY3" fmla="*/ 635 h 9739"/>
                  <a:gd name="connsiteX4" fmla="*/ 8669 w 9465"/>
                  <a:gd name="connsiteY4" fmla="*/ 635 h 9739"/>
                  <a:gd name="connsiteX5" fmla="*/ 8936 w 9465"/>
                  <a:gd name="connsiteY5" fmla="*/ 1324 h 9739"/>
                  <a:gd name="connsiteX6" fmla="*/ 8979 w 9465"/>
                  <a:gd name="connsiteY6" fmla="*/ 2008 h 9739"/>
                  <a:gd name="connsiteX7" fmla="*/ 9243 w 9465"/>
                  <a:gd name="connsiteY7" fmla="*/ 3174 h 9739"/>
                  <a:gd name="connsiteX8" fmla="*/ 9465 w 9465"/>
                  <a:gd name="connsiteY8" fmla="*/ 3386 h 9739"/>
                  <a:gd name="connsiteX9" fmla="*/ 9331 w 9465"/>
                  <a:gd name="connsiteY9" fmla="*/ 3811 h 9739"/>
                  <a:gd name="connsiteX10" fmla="*/ 8315 w 9465"/>
                  <a:gd name="connsiteY10" fmla="*/ 4023 h 9739"/>
                  <a:gd name="connsiteX11" fmla="*/ 7959 w 9465"/>
                  <a:gd name="connsiteY11" fmla="*/ 4445 h 9739"/>
                  <a:gd name="connsiteX12" fmla="*/ 7474 w 9465"/>
                  <a:gd name="connsiteY12" fmla="*/ 4498 h 9739"/>
                  <a:gd name="connsiteX13" fmla="*/ 7474 w 9465"/>
                  <a:gd name="connsiteY13" fmla="*/ 5346 h 9739"/>
                  <a:gd name="connsiteX14" fmla="*/ 6545 w 9465"/>
                  <a:gd name="connsiteY14" fmla="*/ 5770 h 9739"/>
                  <a:gd name="connsiteX15" fmla="*/ 6234 w 9465"/>
                  <a:gd name="connsiteY15" fmla="*/ 6297 h 9739"/>
                  <a:gd name="connsiteX16" fmla="*/ 5617 w 9465"/>
                  <a:gd name="connsiteY16" fmla="*/ 6616 h 9739"/>
                  <a:gd name="connsiteX17" fmla="*/ 4819 w 9465"/>
                  <a:gd name="connsiteY17" fmla="*/ 6775 h 9739"/>
                  <a:gd name="connsiteX18" fmla="*/ 3537 w 9465"/>
                  <a:gd name="connsiteY18" fmla="*/ 7567 h 9739"/>
                  <a:gd name="connsiteX19" fmla="*/ 3537 w 9465"/>
                  <a:gd name="connsiteY19" fmla="*/ 8891 h 9739"/>
                  <a:gd name="connsiteX20" fmla="*/ 3404 w 9465"/>
                  <a:gd name="connsiteY20" fmla="*/ 8891 h 9739"/>
                  <a:gd name="connsiteX21" fmla="*/ 3404 w 9465"/>
                  <a:gd name="connsiteY21" fmla="*/ 8891 h 9739"/>
                  <a:gd name="connsiteX22" fmla="*/ 3404 w 9465"/>
                  <a:gd name="connsiteY22" fmla="*/ 9474 h 9739"/>
                  <a:gd name="connsiteX23" fmla="*/ 2918 w 9465"/>
                  <a:gd name="connsiteY23" fmla="*/ 9526 h 9739"/>
                  <a:gd name="connsiteX24" fmla="*/ 2652 w 9465"/>
                  <a:gd name="connsiteY24" fmla="*/ 9739 h 9739"/>
                  <a:gd name="connsiteX25" fmla="*/ 2299 w 9465"/>
                  <a:gd name="connsiteY25" fmla="*/ 9739 h 9739"/>
                  <a:gd name="connsiteX26" fmla="*/ 2032 w 9465"/>
                  <a:gd name="connsiteY26" fmla="*/ 9632 h 9739"/>
                  <a:gd name="connsiteX27" fmla="*/ 1371 w 9465"/>
                  <a:gd name="connsiteY27" fmla="*/ 9739 h 9739"/>
                  <a:gd name="connsiteX28" fmla="*/ 0 w 9465"/>
                  <a:gd name="connsiteY28" fmla="*/ 8891 h 9739"/>
                  <a:gd name="connsiteX29" fmla="*/ 42 w 9465"/>
                  <a:gd name="connsiteY29" fmla="*/ 8891 h 9739"/>
                  <a:gd name="connsiteX30" fmla="*/ 440 w 9465"/>
                  <a:gd name="connsiteY30" fmla="*/ 8465 h 9739"/>
                  <a:gd name="connsiteX31" fmla="*/ 1149 w 9465"/>
                  <a:gd name="connsiteY31" fmla="*/ 8361 h 9739"/>
                  <a:gd name="connsiteX32" fmla="*/ 1812 w 9465"/>
                  <a:gd name="connsiteY32" fmla="*/ 7619 h 9739"/>
                  <a:gd name="connsiteX33" fmla="*/ 2211 w 9465"/>
                  <a:gd name="connsiteY33" fmla="*/ 7303 h 9739"/>
                  <a:gd name="connsiteX34" fmla="*/ 2873 w 9465"/>
                  <a:gd name="connsiteY34" fmla="*/ 6403 h 9739"/>
                  <a:gd name="connsiteX35" fmla="*/ 2697 w 9465"/>
                  <a:gd name="connsiteY35" fmla="*/ 5028 h 9739"/>
                  <a:gd name="connsiteX36" fmla="*/ 3007 w 9465"/>
                  <a:gd name="connsiteY36" fmla="*/ 4076 h 9739"/>
                  <a:gd name="connsiteX37" fmla="*/ 3138 w 9465"/>
                  <a:gd name="connsiteY37" fmla="*/ 3491 h 9739"/>
                  <a:gd name="connsiteX38" fmla="*/ 3670 w 9465"/>
                  <a:gd name="connsiteY38" fmla="*/ 2751 h 9739"/>
                  <a:gd name="connsiteX39" fmla="*/ 4424 w 9465"/>
                  <a:gd name="connsiteY39" fmla="*/ 2277 h 9739"/>
                  <a:gd name="connsiteX40" fmla="*/ 4998 w 9465"/>
                  <a:gd name="connsiteY40" fmla="*/ 1798 h 9739"/>
                  <a:gd name="connsiteX41" fmla="*/ 5528 w 9465"/>
                  <a:gd name="connsiteY41" fmla="*/ 691 h 9739"/>
                  <a:gd name="connsiteX42" fmla="*/ 5793 w 9465"/>
                  <a:gd name="connsiteY42" fmla="*/ 0 h 9739"/>
                  <a:gd name="connsiteX43" fmla="*/ 6369 w 9465"/>
                  <a:gd name="connsiteY43" fmla="*/ 0 h 9739"/>
                  <a:gd name="connsiteX0" fmla="*/ 6729 w 10000"/>
                  <a:gd name="connsiteY0" fmla="*/ 0 h 10000"/>
                  <a:gd name="connsiteX1" fmla="*/ 7195 w 10000"/>
                  <a:gd name="connsiteY1" fmla="*/ 486 h 10000"/>
                  <a:gd name="connsiteX2" fmla="*/ 7989 w 10000"/>
                  <a:gd name="connsiteY2" fmla="*/ 381 h 10000"/>
                  <a:gd name="connsiteX3" fmla="*/ 8785 w 10000"/>
                  <a:gd name="connsiteY3" fmla="*/ 652 h 10000"/>
                  <a:gd name="connsiteX4" fmla="*/ 9159 w 10000"/>
                  <a:gd name="connsiteY4" fmla="*/ 652 h 10000"/>
                  <a:gd name="connsiteX5" fmla="*/ 9441 w 10000"/>
                  <a:gd name="connsiteY5" fmla="*/ 1359 h 10000"/>
                  <a:gd name="connsiteX6" fmla="*/ 9487 w 10000"/>
                  <a:gd name="connsiteY6" fmla="*/ 2062 h 10000"/>
                  <a:gd name="connsiteX7" fmla="*/ 9765 w 10000"/>
                  <a:gd name="connsiteY7" fmla="*/ 3259 h 10000"/>
                  <a:gd name="connsiteX8" fmla="*/ 10000 w 10000"/>
                  <a:gd name="connsiteY8" fmla="*/ 3477 h 10000"/>
                  <a:gd name="connsiteX9" fmla="*/ 9858 w 10000"/>
                  <a:gd name="connsiteY9" fmla="*/ 3913 h 10000"/>
                  <a:gd name="connsiteX10" fmla="*/ 8785 w 10000"/>
                  <a:gd name="connsiteY10" fmla="*/ 4131 h 10000"/>
                  <a:gd name="connsiteX11" fmla="*/ 8409 w 10000"/>
                  <a:gd name="connsiteY11" fmla="*/ 4564 h 10000"/>
                  <a:gd name="connsiteX12" fmla="*/ 7896 w 10000"/>
                  <a:gd name="connsiteY12" fmla="*/ 4619 h 10000"/>
                  <a:gd name="connsiteX13" fmla="*/ 7896 w 10000"/>
                  <a:gd name="connsiteY13" fmla="*/ 5489 h 10000"/>
                  <a:gd name="connsiteX14" fmla="*/ 6915 w 10000"/>
                  <a:gd name="connsiteY14" fmla="*/ 5925 h 10000"/>
                  <a:gd name="connsiteX15" fmla="*/ 6586 w 10000"/>
                  <a:gd name="connsiteY15" fmla="*/ 6466 h 10000"/>
                  <a:gd name="connsiteX16" fmla="*/ 5934 w 10000"/>
                  <a:gd name="connsiteY16" fmla="*/ 6793 h 10000"/>
                  <a:gd name="connsiteX17" fmla="*/ 5091 w 10000"/>
                  <a:gd name="connsiteY17" fmla="*/ 6957 h 10000"/>
                  <a:gd name="connsiteX18" fmla="*/ 3737 w 10000"/>
                  <a:gd name="connsiteY18" fmla="*/ 7770 h 10000"/>
                  <a:gd name="connsiteX19" fmla="*/ 3737 w 10000"/>
                  <a:gd name="connsiteY19" fmla="*/ 9129 h 10000"/>
                  <a:gd name="connsiteX20" fmla="*/ 3596 w 10000"/>
                  <a:gd name="connsiteY20" fmla="*/ 9129 h 10000"/>
                  <a:gd name="connsiteX21" fmla="*/ 3596 w 10000"/>
                  <a:gd name="connsiteY21" fmla="*/ 9129 h 10000"/>
                  <a:gd name="connsiteX22" fmla="*/ 3596 w 10000"/>
                  <a:gd name="connsiteY22" fmla="*/ 9728 h 10000"/>
                  <a:gd name="connsiteX23" fmla="*/ 3083 w 10000"/>
                  <a:gd name="connsiteY23" fmla="*/ 9781 h 10000"/>
                  <a:gd name="connsiteX24" fmla="*/ 2802 w 10000"/>
                  <a:gd name="connsiteY24" fmla="*/ 10000 h 10000"/>
                  <a:gd name="connsiteX25" fmla="*/ 2429 w 10000"/>
                  <a:gd name="connsiteY25" fmla="*/ 10000 h 10000"/>
                  <a:gd name="connsiteX26" fmla="*/ 2147 w 10000"/>
                  <a:gd name="connsiteY26" fmla="*/ 9890 h 10000"/>
                  <a:gd name="connsiteX27" fmla="*/ 0 w 10000"/>
                  <a:gd name="connsiteY27" fmla="*/ 9129 h 10000"/>
                  <a:gd name="connsiteX28" fmla="*/ 44 w 10000"/>
                  <a:gd name="connsiteY28" fmla="*/ 9129 h 10000"/>
                  <a:gd name="connsiteX29" fmla="*/ 465 w 10000"/>
                  <a:gd name="connsiteY29" fmla="*/ 8692 h 10000"/>
                  <a:gd name="connsiteX30" fmla="*/ 1214 w 10000"/>
                  <a:gd name="connsiteY30" fmla="*/ 8585 h 10000"/>
                  <a:gd name="connsiteX31" fmla="*/ 1914 w 10000"/>
                  <a:gd name="connsiteY31" fmla="*/ 7823 h 10000"/>
                  <a:gd name="connsiteX32" fmla="*/ 2336 w 10000"/>
                  <a:gd name="connsiteY32" fmla="*/ 7499 h 10000"/>
                  <a:gd name="connsiteX33" fmla="*/ 3035 w 10000"/>
                  <a:gd name="connsiteY33" fmla="*/ 6575 h 10000"/>
                  <a:gd name="connsiteX34" fmla="*/ 2849 w 10000"/>
                  <a:gd name="connsiteY34" fmla="*/ 5163 h 10000"/>
                  <a:gd name="connsiteX35" fmla="*/ 3177 w 10000"/>
                  <a:gd name="connsiteY35" fmla="*/ 4185 h 10000"/>
                  <a:gd name="connsiteX36" fmla="*/ 3315 w 10000"/>
                  <a:gd name="connsiteY36" fmla="*/ 3585 h 10000"/>
                  <a:gd name="connsiteX37" fmla="*/ 3877 w 10000"/>
                  <a:gd name="connsiteY37" fmla="*/ 2825 h 10000"/>
                  <a:gd name="connsiteX38" fmla="*/ 4674 w 10000"/>
                  <a:gd name="connsiteY38" fmla="*/ 2338 h 10000"/>
                  <a:gd name="connsiteX39" fmla="*/ 5281 w 10000"/>
                  <a:gd name="connsiteY39" fmla="*/ 1846 h 10000"/>
                  <a:gd name="connsiteX40" fmla="*/ 5840 w 10000"/>
                  <a:gd name="connsiteY40" fmla="*/ 710 h 10000"/>
                  <a:gd name="connsiteX41" fmla="*/ 6120 w 10000"/>
                  <a:gd name="connsiteY41" fmla="*/ 0 h 10000"/>
                  <a:gd name="connsiteX42" fmla="*/ 6729 w 10000"/>
                  <a:gd name="connsiteY42" fmla="*/ 0 h 10000"/>
                  <a:gd name="connsiteX0" fmla="*/ 6729 w 10000"/>
                  <a:gd name="connsiteY0" fmla="*/ 0 h 10000"/>
                  <a:gd name="connsiteX1" fmla="*/ 7195 w 10000"/>
                  <a:gd name="connsiteY1" fmla="*/ 486 h 10000"/>
                  <a:gd name="connsiteX2" fmla="*/ 7989 w 10000"/>
                  <a:gd name="connsiteY2" fmla="*/ 381 h 10000"/>
                  <a:gd name="connsiteX3" fmla="*/ 8785 w 10000"/>
                  <a:gd name="connsiteY3" fmla="*/ 652 h 10000"/>
                  <a:gd name="connsiteX4" fmla="*/ 9159 w 10000"/>
                  <a:gd name="connsiteY4" fmla="*/ 652 h 10000"/>
                  <a:gd name="connsiteX5" fmla="*/ 9441 w 10000"/>
                  <a:gd name="connsiteY5" fmla="*/ 1359 h 10000"/>
                  <a:gd name="connsiteX6" fmla="*/ 9487 w 10000"/>
                  <a:gd name="connsiteY6" fmla="*/ 2062 h 10000"/>
                  <a:gd name="connsiteX7" fmla="*/ 9765 w 10000"/>
                  <a:gd name="connsiteY7" fmla="*/ 3259 h 10000"/>
                  <a:gd name="connsiteX8" fmla="*/ 10000 w 10000"/>
                  <a:gd name="connsiteY8" fmla="*/ 3477 h 10000"/>
                  <a:gd name="connsiteX9" fmla="*/ 9858 w 10000"/>
                  <a:gd name="connsiteY9" fmla="*/ 3913 h 10000"/>
                  <a:gd name="connsiteX10" fmla="*/ 8785 w 10000"/>
                  <a:gd name="connsiteY10" fmla="*/ 4131 h 10000"/>
                  <a:gd name="connsiteX11" fmla="*/ 8409 w 10000"/>
                  <a:gd name="connsiteY11" fmla="*/ 4564 h 10000"/>
                  <a:gd name="connsiteX12" fmla="*/ 7896 w 10000"/>
                  <a:gd name="connsiteY12" fmla="*/ 4619 h 10000"/>
                  <a:gd name="connsiteX13" fmla="*/ 7896 w 10000"/>
                  <a:gd name="connsiteY13" fmla="*/ 5489 h 10000"/>
                  <a:gd name="connsiteX14" fmla="*/ 6915 w 10000"/>
                  <a:gd name="connsiteY14" fmla="*/ 5925 h 10000"/>
                  <a:gd name="connsiteX15" fmla="*/ 6586 w 10000"/>
                  <a:gd name="connsiteY15" fmla="*/ 6466 h 10000"/>
                  <a:gd name="connsiteX16" fmla="*/ 5934 w 10000"/>
                  <a:gd name="connsiteY16" fmla="*/ 6793 h 10000"/>
                  <a:gd name="connsiteX17" fmla="*/ 5091 w 10000"/>
                  <a:gd name="connsiteY17" fmla="*/ 6957 h 10000"/>
                  <a:gd name="connsiteX18" fmla="*/ 3737 w 10000"/>
                  <a:gd name="connsiteY18" fmla="*/ 7770 h 10000"/>
                  <a:gd name="connsiteX19" fmla="*/ 3737 w 10000"/>
                  <a:gd name="connsiteY19" fmla="*/ 9129 h 10000"/>
                  <a:gd name="connsiteX20" fmla="*/ 3596 w 10000"/>
                  <a:gd name="connsiteY20" fmla="*/ 9129 h 10000"/>
                  <a:gd name="connsiteX21" fmla="*/ 3596 w 10000"/>
                  <a:gd name="connsiteY21" fmla="*/ 9129 h 10000"/>
                  <a:gd name="connsiteX22" fmla="*/ 3596 w 10000"/>
                  <a:gd name="connsiteY22" fmla="*/ 9728 h 10000"/>
                  <a:gd name="connsiteX23" fmla="*/ 3083 w 10000"/>
                  <a:gd name="connsiteY23" fmla="*/ 9781 h 10000"/>
                  <a:gd name="connsiteX24" fmla="*/ 2802 w 10000"/>
                  <a:gd name="connsiteY24" fmla="*/ 10000 h 10000"/>
                  <a:gd name="connsiteX25" fmla="*/ 2429 w 10000"/>
                  <a:gd name="connsiteY25" fmla="*/ 10000 h 10000"/>
                  <a:gd name="connsiteX26" fmla="*/ 0 w 10000"/>
                  <a:gd name="connsiteY26" fmla="*/ 9129 h 10000"/>
                  <a:gd name="connsiteX27" fmla="*/ 44 w 10000"/>
                  <a:gd name="connsiteY27" fmla="*/ 9129 h 10000"/>
                  <a:gd name="connsiteX28" fmla="*/ 465 w 10000"/>
                  <a:gd name="connsiteY28" fmla="*/ 8692 h 10000"/>
                  <a:gd name="connsiteX29" fmla="*/ 1214 w 10000"/>
                  <a:gd name="connsiteY29" fmla="*/ 8585 h 10000"/>
                  <a:gd name="connsiteX30" fmla="*/ 1914 w 10000"/>
                  <a:gd name="connsiteY30" fmla="*/ 7823 h 10000"/>
                  <a:gd name="connsiteX31" fmla="*/ 2336 w 10000"/>
                  <a:gd name="connsiteY31" fmla="*/ 7499 h 10000"/>
                  <a:gd name="connsiteX32" fmla="*/ 3035 w 10000"/>
                  <a:gd name="connsiteY32" fmla="*/ 6575 h 10000"/>
                  <a:gd name="connsiteX33" fmla="*/ 2849 w 10000"/>
                  <a:gd name="connsiteY33" fmla="*/ 5163 h 10000"/>
                  <a:gd name="connsiteX34" fmla="*/ 3177 w 10000"/>
                  <a:gd name="connsiteY34" fmla="*/ 4185 h 10000"/>
                  <a:gd name="connsiteX35" fmla="*/ 3315 w 10000"/>
                  <a:gd name="connsiteY35" fmla="*/ 3585 h 10000"/>
                  <a:gd name="connsiteX36" fmla="*/ 3877 w 10000"/>
                  <a:gd name="connsiteY36" fmla="*/ 2825 h 10000"/>
                  <a:gd name="connsiteX37" fmla="*/ 4674 w 10000"/>
                  <a:gd name="connsiteY37" fmla="*/ 2338 h 10000"/>
                  <a:gd name="connsiteX38" fmla="*/ 5281 w 10000"/>
                  <a:gd name="connsiteY38" fmla="*/ 1846 h 10000"/>
                  <a:gd name="connsiteX39" fmla="*/ 5840 w 10000"/>
                  <a:gd name="connsiteY39" fmla="*/ 710 h 10000"/>
                  <a:gd name="connsiteX40" fmla="*/ 6120 w 10000"/>
                  <a:gd name="connsiteY40" fmla="*/ 0 h 10000"/>
                  <a:gd name="connsiteX41" fmla="*/ 6729 w 10000"/>
                  <a:gd name="connsiteY41" fmla="*/ 0 h 10000"/>
                  <a:gd name="connsiteX0" fmla="*/ 6729 w 10000"/>
                  <a:gd name="connsiteY0" fmla="*/ 0 h 10000"/>
                  <a:gd name="connsiteX1" fmla="*/ 7195 w 10000"/>
                  <a:gd name="connsiteY1" fmla="*/ 486 h 10000"/>
                  <a:gd name="connsiteX2" fmla="*/ 7989 w 10000"/>
                  <a:gd name="connsiteY2" fmla="*/ 381 h 10000"/>
                  <a:gd name="connsiteX3" fmla="*/ 8785 w 10000"/>
                  <a:gd name="connsiteY3" fmla="*/ 652 h 10000"/>
                  <a:gd name="connsiteX4" fmla="*/ 9159 w 10000"/>
                  <a:gd name="connsiteY4" fmla="*/ 652 h 10000"/>
                  <a:gd name="connsiteX5" fmla="*/ 9441 w 10000"/>
                  <a:gd name="connsiteY5" fmla="*/ 1359 h 10000"/>
                  <a:gd name="connsiteX6" fmla="*/ 9487 w 10000"/>
                  <a:gd name="connsiteY6" fmla="*/ 2062 h 10000"/>
                  <a:gd name="connsiteX7" fmla="*/ 9765 w 10000"/>
                  <a:gd name="connsiteY7" fmla="*/ 3259 h 10000"/>
                  <a:gd name="connsiteX8" fmla="*/ 10000 w 10000"/>
                  <a:gd name="connsiteY8" fmla="*/ 3477 h 10000"/>
                  <a:gd name="connsiteX9" fmla="*/ 9858 w 10000"/>
                  <a:gd name="connsiteY9" fmla="*/ 3913 h 10000"/>
                  <a:gd name="connsiteX10" fmla="*/ 8785 w 10000"/>
                  <a:gd name="connsiteY10" fmla="*/ 4131 h 10000"/>
                  <a:gd name="connsiteX11" fmla="*/ 8409 w 10000"/>
                  <a:gd name="connsiteY11" fmla="*/ 4564 h 10000"/>
                  <a:gd name="connsiteX12" fmla="*/ 7896 w 10000"/>
                  <a:gd name="connsiteY12" fmla="*/ 4619 h 10000"/>
                  <a:gd name="connsiteX13" fmla="*/ 7896 w 10000"/>
                  <a:gd name="connsiteY13" fmla="*/ 5489 h 10000"/>
                  <a:gd name="connsiteX14" fmla="*/ 6915 w 10000"/>
                  <a:gd name="connsiteY14" fmla="*/ 5925 h 10000"/>
                  <a:gd name="connsiteX15" fmla="*/ 6586 w 10000"/>
                  <a:gd name="connsiteY15" fmla="*/ 6466 h 10000"/>
                  <a:gd name="connsiteX16" fmla="*/ 5934 w 10000"/>
                  <a:gd name="connsiteY16" fmla="*/ 6793 h 10000"/>
                  <a:gd name="connsiteX17" fmla="*/ 5091 w 10000"/>
                  <a:gd name="connsiteY17" fmla="*/ 6957 h 10000"/>
                  <a:gd name="connsiteX18" fmla="*/ 3737 w 10000"/>
                  <a:gd name="connsiteY18" fmla="*/ 7770 h 10000"/>
                  <a:gd name="connsiteX19" fmla="*/ 3737 w 10000"/>
                  <a:gd name="connsiteY19" fmla="*/ 9129 h 10000"/>
                  <a:gd name="connsiteX20" fmla="*/ 3596 w 10000"/>
                  <a:gd name="connsiteY20" fmla="*/ 9129 h 10000"/>
                  <a:gd name="connsiteX21" fmla="*/ 3596 w 10000"/>
                  <a:gd name="connsiteY21" fmla="*/ 9129 h 10000"/>
                  <a:gd name="connsiteX22" fmla="*/ 3596 w 10000"/>
                  <a:gd name="connsiteY22" fmla="*/ 9728 h 10000"/>
                  <a:gd name="connsiteX23" fmla="*/ 3083 w 10000"/>
                  <a:gd name="connsiteY23" fmla="*/ 9781 h 10000"/>
                  <a:gd name="connsiteX24" fmla="*/ 2802 w 10000"/>
                  <a:gd name="connsiteY24" fmla="*/ 10000 h 10000"/>
                  <a:gd name="connsiteX25" fmla="*/ 0 w 10000"/>
                  <a:gd name="connsiteY25" fmla="*/ 9129 h 10000"/>
                  <a:gd name="connsiteX26" fmla="*/ 44 w 10000"/>
                  <a:gd name="connsiteY26" fmla="*/ 9129 h 10000"/>
                  <a:gd name="connsiteX27" fmla="*/ 465 w 10000"/>
                  <a:gd name="connsiteY27" fmla="*/ 8692 h 10000"/>
                  <a:gd name="connsiteX28" fmla="*/ 1214 w 10000"/>
                  <a:gd name="connsiteY28" fmla="*/ 8585 h 10000"/>
                  <a:gd name="connsiteX29" fmla="*/ 1914 w 10000"/>
                  <a:gd name="connsiteY29" fmla="*/ 7823 h 10000"/>
                  <a:gd name="connsiteX30" fmla="*/ 2336 w 10000"/>
                  <a:gd name="connsiteY30" fmla="*/ 7499 h 10000"/>
                  <a:gd name="connsiteX31" fmla="*/ 3035 w 10000"/>
                  <a:gd name="connsiteY31" fmla="*/ 6575 h 10000"/>
                  <a:gd name="connsiteX32" fmla="*/ 2849 w 10000"/>
                  <a:gd name="connsiteY32" fmla="*/ 5163 h 10000"/>
                  <a:gd name="connsiteX33" fmla="*/ 3177 w 10000"/>
                  <a:gd name="connsiteY33" fmla="*/ 4185 h 10000"/>
                  <a:gd name="connsiteX34" fmla="*/ 3315 w 10000"/>
                  <a:gd name="connsiteY34" fmla="*/ 3585 h 10000"/>
                  <a:gd name="connsiteX35" fmla="*/ 3877 w 10000"/>
                  <a:gd name="connsiteY35" fmla="*/ 2825 h 10000"/>
                  <a:gd name="connsiteX36" fmla="*/ 4674 w 10000"/>
                  <a:gd name="connsiteY36" fmla="*/ 2338 h 10000"/>
                  <a:gd name="connsiteX37" fmla="*/ 5281 w 10000"/>
                  <a:gd name="connsiteY37" fmla="*/ 1846 h 10000"/>
                  <a:gd name="connsiteX38" fmla="*/ 5840 w 10000"/>
                  <a:gd name="connsiteY38" fmla="*/ 710 h 10000"/>
                  <a:gd name="connsiteX39" fmla="*/ 6120 w 10000"/>
                  <a:gd name="connsiteY39" fmla="*/ 0 h 10000"/>
                  <a:gd name="connsiteX40" fmla="*/ 6729 w 10000"/>
                  <a:gd name="connsiteY40" fmla="*/ 0 h 10000"/>
                  <a:gd name="connsiteX0" fmla="*/ 6729 w 10000"/>
                  <a:gd name="connsiteY0" fmla="*/ 0 h 9781"/>
                  <a:gd name="connsiteX1" fmla="*/ 7195 w 10000"/>
                  <a:gd name="connsiteY1" fmla="*/ 486 h 9781"/>
                  <a:gd name="connsiteX2" fmla="*/ 7989 w 10000"/>
                  <a:gd name="connsiteY2" fmla="*/ 381 h 9781"/>
                  <a:gd name="connsiteX3" fmla="*/ 8785 w 10000"/>
                  <a:gd name="connsiteY3" fmla="*/ 652 h 9781"/>
                  <a:gd name="connsiteX4" fmla="*/ 9159 w 10000"/>
                  <a:gd name="connsiteY4" fmla="*/ 652 h 9781"/>
                  <a:gd name="connsiteX5" fmla="*/ 9441 w 10000"/>
                  <a:gd name="connsiteY5" fmla="*/ 1359 h 9781"/>
                  <a:gd name="connsiteX6" fmla="*/ 9487 w 10000"/>
                  <a:gd name="connsiteY6" fmla="*/ 2062 h 9781"/>
                  <a:gd name="connsiteX7" fmla="*/ 9765 w 10000"/>
                  <a:gd name="connsiteY7" fmla="*/ 3259 h 9781"/>
                  <a:gd name="connsiteX8" fmla="*/ 10000 w 10000"/>
                  <a:gd name="connsiteY8" fmla="*/ 3477 h 9781"/>
                  <a:gd name="connsiteX9" fmla="*/ 9858 w 10000"/>
                  <a:gd name="connsiteY9" fmla="*/ 3913 h 9781"/>
                  <a:gd name="connsiteX10" fmla="*/ 8785 w 10000"/>
                  <a:gd name="connsiteY10" fmla="*/ 4131 h 9781"/>
                  <a:gd name="connsiteX11" fmla="*/ 8409 w 10000"/>
                  <a:gd name="connsiteY11" fmla="*/ 4564 h 9781"/>
                  <a:gd name="connsiteX12" fmla="*/ 7896 w 10000"/>
                  <a:gd name="connsiteY12" fmla="*/ 4619 h 9781"/>
                  <a:gd name="connsiteX13" fmla="*/ 7896 w 10000"/>
                  <a:gd name="connsiteY13" fmla="*/ 5489 h 9781"/>
                  <a:gd name="connsiteX14" fmla="*/ 6915 w 10000"/>
                  <a:gd name="connsiteY14" fmla="*/ 5925 h 9781"/>
                  <a:gd name="connsiteX15" fmla="*/ 6586 w 10000"/>
                  <a:gd name="connsiteY15" fmla="*/ 6466 h 9781"/>
                  <a:gd name="connsiteX16" fmla="*/ 5934 w 10000"/>
                  <a:gd name="connsiteY16" fmla="*/ 6793 h 9781"/>
                  <a:gd name="connsiteX17" fmla="*/ 5091 w 10000"/>
                  <a:gd name="connsiteY17" fmla="*/ 6957 h 9781"/>
                  <a:gd name="connsiteX18" fmla="*/ 3737 w 10000"/>
                  <a:gd name="connsiteY18" fmla="*/ 7770 h 9781"/>
                  <a:gd name="connsiteX19" fmla="*/ 3737 w 10000"/>
                  <a:gd name="connsiteY19" fmla="*/ 9129 h 9781"/>
                  <a:gd name="connsiteX20" fmla="*/ 3596 w 10000"/>
                  <a:gd name="connsiteY20" fmla="*/ 9129 h 9781"/>
                  <a:gd name="connsiteX21" fmla="*/ 3596 w 10000"/>
                  <a:gd name="connsiteY21" fmla="*/ 9129 h 9781"/>
                  <a:gd name="connsiteX22" fmla="*/ 3596 w 10000"/>
                  <a:gd name="connsiteY22" fmla="*/ 9728 h 9781"/>
                  <a:gd name="connsiteX23" fmla="*/ 3083 w 10000"/>
                  <a:gd name="connsiteY23" fmla="*/ 9781 h 9781"/>
                  <a:gd name="connsiteX24" fmla="*/ 0 w 10000"/>
                  <a:gd name="connsiteY24" fmla="*/ 9129 h 9781"/>
                  <a:gd name="connsiteX25" fmla="*/ 44 w 10000"/>
                  <a:gd name="connsiteY25" fmla="*/ 9129 h 9781"/>
                  <a:gd name="connsiteX26" fmla="*/ 465 w 10000"/>
                  <a:gd name="connsiteY26" fmla="*/ 8692 h 9781"/>
                  <a:gd name="connsiteX27" fmla="*/ 1214 w 10000"/>
                  <a:gd name="connsiteY27" fmla="*/ 8585 h 9781"/>
                  <a:gd name="connsiteX28" fmla="*/ 1914 w 10000"/>
                  <a:gd name="connsiteY28" fmla="*/ 7823 h 9781"/>
                  <a:gd name="connsiteX29" fmla="*/ 2336 w 10000"/>
                  <a:gd name="connsiteY29" fmla="*/ 7499 h 9781"/>
                  <a:gd name="connsiteX30" fmla="*/ 3035 w 10000"/>
                  <a:gd name="connsiteY30" fmla="*/ 6575 h 9781"/>
                  <a:gd name="connsiteX31" fmla="*/ 2849 w 10000"/>
                  <a:gd name="connsiteY31" fmla="*/ 5163 h 9781"/>
                  <a:gd name="connsiteX32" fmla="*/ 3177 w 10000"/>
                  <a:gd name="connsiteY32" fmla="*/ 4185 h 9781"/>
                  <a:gd name="connsiteX33" fmla="*/ 3315 w 10000"/>
                  <a:gd name="connsiteY33" fmla="*/ 3585 h 9781"/>
                  <a:gd name="connsiteX34" fmla="*/ 3877 w 10000"/>
                  <a:gd name="connsiteY34" fmla="*/ 2825 h 9781"/>
                  <a:gd name="connsiteX35" fmla="*/ 4674 w 10000"/>
                  <a:gd name="connsiteY35" fmla="*/ 2338 h 9781"/>
                  <a:gd name="connsiteX36" fmla="*/ 5281 w 10000"/>
                  <a:gd name="connsiteY36" fmla="*/ 1846 h 9781"/>
                  <a:gd name="connsiteX37" fmla="*/ 5840 w 10000"/>
                  <a:gd name="connsiteY37" fmla="*/ 710 h 9781"/>
                  <a:gd name="connsiteX38" fmla="*/ 6120 w 10000"/>
                  <a:gd name="connsiteY38" fmla="*/ 0 h 9781"/>
                  <a:gd name="connsiteX39" fmla="*/ 6729 w 10000"/>
                  <a:gd name="connsiteY39" fmla="*/ 0 h 9781"/>
                  <a:gd name="connsiteX0" fmla="*/ 6729 w 10000"/>
                  <a:gd name="connsiteY0" fmla="*/ 0 h 9946"/>
                  <a:gd name="connsiteX1" fmla="*/ 7195 w 10000"/>
                  <a:gd name="connsiteY1" fmla="*/ 497 h 9946"/>
                  <a:gd name="connsiteX2" fmla="*/ 7989 w 10000"/>
                  <a:gd name="connsiteY2" fmla="*/ 390 h 9946"/>
                  <a:gd name="connsiteX3" fmla="*/ 8785 w 10000"/>
                  <a:gd name="connsiteY3" fmla="*/ 667 h 9946"/>
                  <a:gd name="connsiteX4" fmla="*/ 9159 w 10000"/>
                  <a:gd name="connsiteY4" fmla="*/ 667 h 9946"/>
                  <a:gd name="connsiteX5" fmla="*/ 9441 w 10000"/>
                  <a:gd name="connsiteY5" fmla="*/ 1389 h 9946"/>
                  <a:gd name="connsiteX6" fmla="*/ 9487 w 10000"/>
                  <a:gd name="connsiteY6" fmla="*/ 2108 h 9946"/>
                  <a:gd name="connsiteX7" fmla="*/ 9765 w 10000"/>
                  <a:gd name="connsiteY7" fmla="*/ 3332 h 9946"/>
                  <a:gd name="connsiteX8" fmla="*/ 10000 w 10000"/>
                  <a:gd name="connsiteY8" fmla="*/ 3555 h 9946"/>
                  <a:gd name="connsiteX9" fmla="*/ 9858 w 10000"/>
                  <a:gd name="connsiteY9" fmla="*/ 4001 h 9946"/>
                  <a:gd name="connsiteX10" fmla="*/ 8785 w 10000"/>
                  <a:gd name="connsiteY10" fmla="*/ 4223 h 9946"/>
                  <a:gd name="connsiteX11" fmla="*/ 8409 w 10000"/>
                  <a:gd name="connsiteY11" fmla="*/ 4666 h 9946"/>
                  <a:gd name="connsiteX12" fmla="*/ 7896 w 10000"/>
                  <a:gd name="connsiteY12" fmla="*/ 4722 h 9946"/>
                  <a:gd name="connsiteX13" fmla="*/ 7896 w 10000"/>
                  <a:gd name="connsiteY13" fmla="*/ 5612 h 9946"/>
                  <a:gd name="connsiteX14" fmla="*/ 6915 w 10000"/>
                  <a:gd name="connsiteY14" fmla="*/ 6058 h 9946"/>
                  <a:gd name="connsiteX15" fmla="*/ 6586 w 10000"/>
                  <a:gd name="connsiteY15" fmla="*/ 6611 h 9946"/>
                  <a:gd name="connsiteX16" fmla="*/ 5934 w 10000"/>
                  <a:gd name="connsiteY16" fmla="*/ 6945 h 9946"/>
                  <a:gd name="connsiteX17" fmla="*/ 5091 w 10000"/>
                  <a:gd name="connsiteY17" fmla="*/ 7113 h 9946"/>
                  <a:gd name="connsiteX18" fmla="*/ 3737 w 10000"/>
                  <a:gd name="connsiteY18" fmla="*/ 7944 h 9946"/>
                  <a:gd name="connsiteX19" fmla="*/ 3737 w 10000"/>
                  <a:gd name="connsiteY19" fmla="*/ 9333 h 9946"/>
                  <a:gd name="connsiteX20" fmla="*/ 3596 w 10000"/>
                  <a:gd name="connsiteY20" fmla="*/ 9333 h 9946"/>
                  <a:gd name="connsiteX21" fmla="*/ 3596 w 10000"/>
                  <a:gd name="connsiteY21" fmla="*/ 9333 h 9946"/>
                  <a:gd name="connsiteX22" fmla="*/ 3596 w 10000"/>
                  <a:gd name="connsiteY22" fmla="*/ 9946 h 9946"/>
                  <a:gd name="connsiteX23" fmla="*/ 0 w 10000"/>
                  <a:gd name="connsiteY23" fmla="*/ 9333 h 9946"/>
                  <a:gd name="connsiteX24" fmla="*/ 44 w 10000"/>
                  <a:gd name="connsiteY24" fmla="*/ 9333 h 9946"/>
                  <a:gd name="connsiteX25" fmla="*/ 465 w 10000"/>
                  <a:gd name="connsiteY25" fmla="*/ 8887 h 9946"/>
                  <a:gd name="connsiteX26" fmla="*/ 1214 w 10000"/>
                  <a:gd name="connsiteY26" fmla="*/ 8777 h 9946"/>
                  <a:gd name="connsiteX27" fmla="*/ 1914 w 10000"/>
                  <a:gd name="connsiteY27" fmla="*/ 7998 h 9946"/>
                  <a:gd name="connsiteX28" fmla="*/ 2336 w 10000"/>
                  <a:gd name="connsiteY28" fmla="*/ 7667 h 9946"/>
                  <a:gd name="connsiteX29" fmla="*/ 3035 w 10000"/>
                  <a:gd name="connsiteY29" fmla="*/ 6722 h 9946"/>
                  <a:gd name="connsiteX30" fmla="*/ 2849 w 10000"/>
                  <a:gd name="connsiteY30" fmla="*/ 5279 h 9946"/>
                  <a:gd name="connsiteX31" fmla="*/ 3177 w 10000"/>
                  <a:gd name="connsiteY31" fmla="*/ 4279 h 9946"/>
                  <a:gd name="connsiteX32" fmla="*/ 3315 w 10000"/>
                  <a:gd name="connsiteY32" fmla="*/ 3665 h 9946"/>
                  <a:gd name="connsiteX33" fmla="*/ 3877 w 10000"/>
                  <a:gd name="connsiteY33" fmla="*/ 2888 h 9946"/>
                  <a:gd name="connsiteX34" fmla="*/ 4674 w 10000"/>
                  <a:gd name="connsiteY34" fmla="*/ 2390 h 9946"/>
                  <a:gd name="connsiteX35" fmla="*/ 5281 w 10000"/>
                  <a:gd name="connsiteY35" fmla="*/ 1887 h 9946"/>
                  <a:gd name="connsiteX36" fmla="*/ 5840 w 10000"/>
                  <a:gd name="connsiteY36" fmla="*/ 726 h 9946"/>
                  <a:gd name="connsiteX37" fmla="*/ 6120 w 10000"/>
                  <a:gd name="connsiteY37" fmla="*/ 0 h 9946"/>
                  <a:gd name="connsiteX38" fmla="*/ 6729 w 10000"/>
                  <a:gd name="connsiteY38" fmla="*/ 0 h 9946"/>
                  <a:gd name="connsiteX0" fmla="*/ 6729 w 10000"/>
                  <a:gd name="connsiteY0" fmla="*/ 0 h 9384"/>
                  <a:gd name="connsiteX1" fmla="*/ 7195 w 10000"/>
                  <a:gd name="connsiteY1" fmla="*/ 500 h 9384"/>
                  <a:gd name="connsiteX2" fmla="*/ 7989 w 10000"/>
                  <a:gd name="connsiteY2" fmla="*/ 392 h 9384"/>
                  <a:gd name="connsiteX3" fmla="*/ 8785 w 10000"/>
                  <a:gd name="connsiteY3" fmla="*/ 671 h 9384"/>
                  <a:gd name="connsiteX4" fmla="*/ 9159 w 10000"/>
                  <a:gd name="connsiteY4" fmla="*/ 671 h 9384"/>
                  <a:gd name="connsiteX5" fmla="*/ 9441 w 10000"/>
                  <a:gd name="connsiteY5" fmla="*/ 1397 h 9384"/>
                  <a:gd name="connsiteX6" fmla="*/ 9487 w 10000"/>
                  <a:gd name="connsiteY6" fmla="*/ 2119 h 9384"/>
                  <a:gd name="connsiteX7" fmla="*/ 9765 w 10000"/>
                  <a:gd name="connsiteY7" fmla="*/ 3350 h 9384"/>
                  <a:gd name="connsiteX8" fmla="*/ 10000 w 10000"/>
                  <a:gd name="connsiteY8" fmla="*/ 3574 h 9384"/>
                  <a:gd name="connsiteX9" fmla="*/ 9858 w 10000"/>
                  <a:gd name="connsiteY9" fmla="*/ 4023 h 9384"/>
                  <a:gd name="connsiteX10" fmla="*/ 8785 w 10000"/>
                  <a:gd name="connsiteY10" fmla="*/ 4246 h 9384"/>
                  <a:gd name="connsiteX11" fmla="*/ 8409 w 10000"/>
                  <a:gd name="connsiteY11" fmla="*/ 4691 h 9384"/>
                  <a:gd name="connsiteX12" fmla="*/ 7896 w 10000"/>
                  <a:gd name="connsiteY12" fmla="*/ 4748 h 9384"/>
                  <a:gd name="connsiteX13" fmla="*/ 7896 w 10000"/>
                  <a:gd name="connsiteY13" fmla="*/ 5642 h 9384"/>
                  <a:gd name="connsiteX14" fmla="*/ 6915 w 10000"/>
                  <a:gd name="connsiteY14" fmla="*/ 6091 h 9384"/>
                  <a:gd name="connsiteX15" fmla="*/ 6586 w 10000"/>
                  <a:gd name="connsiteY15" fmla="*/ 6647 h 9384"/>
                  <a:gd name="connsiteX16" fmla="*/ 5934 w 10000"/>
                  <a:gd name="connsiteY16" fmla="*/ 6983 h 9384"/>
                  <a:gd name="connsiteX17" fmla="*/ 5091 w 10000"/>
                  <a:gd name="connsiteY17" fmla="*/ 7152 h 9384"/>
                  <a:gd name="connsiteX18" fmla="*/ 3737 w 10000"/>
                  <a:gd name="connsiteY18" fmla="*/ 7987 h 9384"/>
                  <a:gd name="connsiteX19" fmla="*/ 3737 w 10000"/>
                  <a:gd name="connsiteY19" fmla="*/ 9384 h 9384"/>
                  <a:gd name="connsiteX20" fmla="*/ 3596 w 10000"/>
                  <a:gd name="connsiteY20" fmla="*/ 9384 h 9384"/>
                  <a:gd name="connsiteX21" fmla="*/ 3596 w 10000"/>
                  <a:gd name="connsiteY21" fmla="*/ 9384 h 9384"/>
                  <a:gd name="connsiteX22" fmla="*/ 0 w 10000"/>
                  <a:gd name="connsiteY22" fmla="*/ 9384 h 9384"/>
                  <a:gd name="connsiteX23" fmla="*/ 44 w 10000"/>
                  <a:gd name="connsiteY23" fmla="*/ 9384 h 9384"/>
                  <a:gd name="connsiteX24" fmla="*/ 465 w 10000"/>
                  <a:gd name="connsiteY24" fmla="*/ 8935 h 9384"/>
                  <a:gd name="connsiteX25" fmla="*/ 1214 w 10000"/>
                  <a:gd name="connsiteY25" fmla="*/ 8825 h 9384"/>
                  <a:gd name="connsiteX26" fmla="*/ 1914 w 10000"/>
                  <a:gd name="connsiteY26" fmla="*/ 8041 h 9384"/>
                  <a:gd name="connsiteX27" fmla="*/ 2336 w 10000"/>
                  <a:gd name="connsiteY27" fmla="*/ 7709 h 9384"/>
                  <a:gd name="connsiteX28" fmla="*/ 3035 w 10000"/>
                  <a:gd name="connsiteY28" fmla="*/ 6758 h 9384"/>
                  <a:gd name="connsiteX29" fmla="*/ 2849 w 10000"/>
                  <a:gd name="connsiteY29" fmla="*/ 5308 h 9384"/>
                  <a:gd name="connsiteX30" fmla="*/ 3177 w 10000"/>
                  <a:gd name="connsiteY30" fmla="*/ 4302 h 9384"/>
                  <a:gd name="connsiteX31" fmla="*/ 3315 w 10000"/>
                  <a:gd name="connsiteY31" fmla="*/ 3685 h 9384"/>
                  <a:gd name="connsiteX32" fmla="*/ 3877 w 10000"/>
                  <a:gd name="connsiteY32" fmla="*/ 2904 h 9384"/>
                  <a:gd name="connsiteX33" fmla="*/ 4674 w 10000"/>
                  <a:gd name="connsiteY33" fmla="*/ 2403 h 9384"/>
                  <a:gd name="connsiteX34" fmla="*/ 5281 w 10000"/>
                  <a:gd name="connsiteY34" fmla="*/ 1897 h 9384"/>
                  <a:gd name="connsiteX35" fmla="*/ 5840 w 10000"/>
                  <a:gd name="connsiteY35" fmla="*/ 730 h 9384"/>
                  <a:gd name="connsiteX36" fmla="*/ 6120 w 10000"/>
                  <a:gd name="connsiteY36" fmla="*/ 0 h 9384"/>
                  <a:gd name="connsiteX37" fmla="*/ 6729 w 10000"/>
                  <a:gd name="connsiteY37" fmla="*/ 0 h 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000" h="9384">
                    <a:moveTo>
                      <a:pt x="6729" y="0"/>
                    </a:moveTo>
                    <a:lnTo>
                      <a:pt x="7195" y="500"/>
                    </a:lnTo>
                    <a:lnTo>
                      <a:pt x="7989" y="392"/>
                    </a:lnTo>
                    <a:lnTo>
                      <a:pt x="8785" y="671"/>
                    </a:lnTo>
                    <a:lnTo>
                      <a:pt x="9159" y="671"/>
                    </a:lnTo>
                    <a:cubicBezTo>
                      <a:pt x="9254" y="913"/>
                      <a:pt x="9348" y="1153"/>
                      <a:pt x="9441" y="1397"/>
                    </a:cubicBezTo>
                    <a:cubicBezTo>
                      <a:pt x="9456" y="1642"/>
                      <a:pt x="9470" y="1881"/>
                      <a:pt x="9487" y="2119"/>
                    </a:cubicBezTo>
                    <a:lnTo>
                      <a:pt x="9765" y="3350"/>
                    </a:lnTo>
                    <a:lnTo>
                      <a:pt x="10000" y="3574"/>
                    </a:lnTo>
                    <a:cubicBezTo>
                      <a:pt x="9954" y="3724"/>
                      <a:pt x="9906" y="3872"/>
                      <a:pt x="9858" y="4023"/>
                    </a:cubicBezTo>
                    <a:lnTo>
                      <a:pt x="8785" y="4246"/>
                    </a:lnTo>
                    <a:lnTo>
                      <a:pt x="8409" y="4691"/>
                    </a:lnTo>
                    <a:lnTo>
                      <a:pt x="7896" y="4748"/>
                    </a:lnTo>
                    <a:lnTo>
                      <a:pt x="7896" y="5642"/>
                    </a:lnTo>
                    <a:lnTo>
                      <a:pt x="6915" y="6091"/>
                    </a:lnTo>
                    <a:lnTo>
                      <a:pt x="6586" y="6647"/>
                    </a:lnTo>
                    <a:lnTo>
                      <a:pt x="5934" y="6983"/>
                    </a:lnTo>
                    <a:lnTo>
                      <a:pt x="5091" y="7152"/>
                    </a:lnTo>
                    <a:lnTo>
                      <a:pt x="3737" y="7987"/>
                    </a:lnTo>
                    <a:lnTo>
                      <a:pt x="3737" y="9384"/>
                    </a:lnTo>
                    <a:lnTo>
                      <a:pt x="3596" y="9384"/>
                    </a:lnTo>
                    <a:lnTo>
                      <a:pt x="3596" y="9384"/>
                    </a:lnTo>
                    <a:lnTo>
                      <a:pt x="0" y="9384"/>
                    </a:lnTo>
                    <a:lnTo>
                      <a:pt x="44" y="9384"/>
                    </a:lnTo>
                    <a:lnTo>
                      <a:pt x="465" y="8935"/>
                    </a:lnTo>
                    <a:lnTo>
                      <a:pt x="1214" y="8825"/>
                    </a:lnTo>
                    <a:lnTo>
                      <a:pt x="1914" y="8041"/>
                    </a:lnTo>
                    <a:lnTo>
                      <a:pt x="2336" y="7709"/>
                    </a:lnTo>
                    <a:lnTo>
                      <a:pt x="3035" y="6758"/>
                    </a:lnTo>
                    <a:cubicBezTo>
                      <a:pt x="2975" y="6276"/>
                      <a:pt x="2911" y="5790"/>
                      <a:pt x="2849" y="5308"/>
                    </a:cubicBezTo>
                    <a:cubicBezTo>
                      <a:pt x="2958" y="4972"/>
                      <a:pt x="3069" y="4637"/>
                      <a:pt x="3177" y="4302"/>
                    </a:cubicBezTo>
                    <a:cubicBezTo>
                      <a:pt x="3222" y="4097"/>
                      <a:pt x="3269" y="3891"/>
                      <a:pt x="3315" y="3685"/>
                    </a:cubicBezTo>
                    <a:lnTo>
                      <a:pt x="3877" y="2904"/>
                    </a:lnTo>
                    <a:lnTo>
                      <a:pt x="4674" y="2403"/>
                    </a:lnTo>
                    <a:lnTo>
                      <a:pt x="5281" y="1897"/>
                    </a:lnTo>
                    <a:lnTo>
                      <a:pt x="5840" y="730"/>
                    </a:lnTo>
                    <a:cubicBezTo>
                      <a:pt x="5934" y="486"/>
                      <a:pt x="6026" y="241"/>
                      <a:pt x="6120" y="0"/>
                    </a:cubicBezTo>
                    <a:lnTo>
                      <a:pt x="672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6" name="Freeform 118"/>
              <p:cNvSpPr>
                <a:spLocks/>
              </p:cNvSpPr>
              <p:nvPr/>
            </p:nvSpPr>
            <p:spPr bwMode="auto">
              <a:xfrm>
                <a:off x="4801884" y="1608440"/>
                <a:ext cx="78148" cy="79450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7" name="Freeform 121"/>
              <p:cNvSpPr>
                <a:spLocks/>
              </p:cNvSpPr>
              <p:nvPr/>
            </p:nvSpPr>
            <p:spPr bwMode="auto">
              <a:xfrm>
                <a:off x="4688571" y="1772550"/>
                <a:ext cx="54703" cy="39074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8" name="Freeform 122"/>
              <p:cNvSpPr>
                <a:spLocks/>
              </p:cNvSpPr>
              <p:nvPr/>
            </p:nvSpPr>
            <p:spPr bwMode="auto">
              <a:xfrm>
                <a:off x="3952681" y="2240134"/>
                <a:ext cx="389436" cy="402461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79" name="Freeform 123"/>
              <p:cNvSpPr>
                <a:spLocks/>
              </p:cNvSpPr>
              <p:nvPr/>
            </p:nvSpPr>
            <p:spPr bwMode="auto">
              <a:xfrm>
                <a:off x="6405213" y="2148962"/>
                <a:ext cx="208394" cy="497540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80" name="Freeform 124"/>
              <p:cNvSpPr>
                <a:spLocks/>
              </p:cNvSpPr>
              <p:nvPr/>
            </p:nvSpPr>
            <p:spPr bwMode="auto">
              <a:xfrm>
                <a:off x="4642984" y="1739989"/>
                <a:ext cx="40377" cy="44284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81" name="Freeform 125"/>
              <p:cNvSpPr>
                <a:spLocks/>
              </p:cNvSpPr>
              <p:nvPr/>
            </p:nvSpPr>
            <p:spPr bwMode="auto">
              <a:xfrm>
                <a:off x="6074388" y="1514663"/>
                <a:ext cx="709841" cy="27742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82" name="Freeform 127"/>
              <p:cNvSpPr>
                <a:spLocks/>
              </p:cNvSpPr>
              <p:nvPr/>
            </p:nvSpPr>
            <p:spPr bwMode="auto">
              <a:xfrm>
                <a:off x="3840669" y="2173708"/>
                <a:ext cx="285239" cy="346454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83" name="Freeform 132"/>
              <p:cNvSpPr>
                <a:spLocks/>
              </p:cNvSpPr>
              <p:nvPr/>
            </p:nvSpPr>
            <p:spPr bwMode="auto">
              <a:xfrm>
                <a:off x="4248339" y="2280510"/>
                <a:ext cx="365992" cy="319103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84" name="Freeform 135"/>
              <p:cNvSpPr>
                <a:spLocks/>
              </p:cNvSpPr>
              <p:nvPr/>
            </p:nvSpPr>
            <p:spPr bwMode="auto">
              <a:xfrm>
                <a:off x="4309555" y="1476892"/>
                <a:ext cx="75543" cy="70333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85" name="Freeform 136"/>
              <p:cNvSpPr>
                <a:spLocks/>
              </p:cNvSpPr>
              <p:nvPr/>
            </p:nvSpPr>
            <p:spPr bwMode="auto">
              <a:xfrm>
                <a:off x="4334302" y="1044476"/>
                <a:ext cx="442836" cy="313893"/>
              </a:xfrm>
              <a:custGeom>
                <a:avLst/>
                <a:gdLst>
                  <a:gd name="T0" fmla="*/ 294 w 340"/>
                  <a:gd name="T1" fmla="*/ 0 h 241"/>
                  <a:gd name="T2" fmla="*/ 338 w 340"/>
                  <a:gd name="T3" fmla="*/ 13 h 241"/>
                  <a:gd name="T4" fmla="*/ 322 w 340"/>
                  <a:gd name="T5" fmla="*/ 17 h 241"/>
                  <a:gd name="T6" fmla="*/ 340 w 340"/>
                  <a:gd name="T7" fmla="*/ 28 h 241"/>
                  <a:gd name="T8" fmla="*/ 319 w 340"/>
                  <a:gd name="T9" fmla="*/ 35 h 241"/>
                  <a:gd name="T10" fmla="*/ 309 w 340"/>
                  <a:gd name="T11" fmla="*/ 37 h 241"/>
                  <a:gd name="T12" fmla="*/ 311 w 340"/>
                  <a:gd name="T13" fmla="*/ 24 h 241"/>
                  <a:gd name="T14" fmla="*/ 293 w 340"/>
                  <a:gd name="T15" fmla="*/ 18 h 241"/>
                  <a:gd name="T16" fmla="*/ 274 w 340"/>
                  <a:gd name="T17" fmla="*/ 23 h 241"/>
                  <a:gd name="T18" fmla="*/ 270 w 340"/>
                  <a:gd name="T19" fmla="*/ 36 h 241"/>
                  <a:gd name="T20" fmla="*/ 259 w 340"/>
                  <a:gd name="T21" fmla="*/ 44 h 241"/>
                  <a:gd name="T22" fmla="*/ 244 w 340"/>
                  <a:gd name="T23" fmla="*/ 40 h 241"/>
                  <a:gd name="T24" fmla="*/ 227 w 340"/>
                  <a:gd name="T25" fmla="*/ 40 h 241"/>
                  <a:gd name="T26" fmla="*/ 210 w 340"/>
                  <a:gd name="T27" fmla="*/ 31 h 241"/>
                  <a:gd name="T28" fmla="*/ 203 w 340"/>
                  <a:gd name="T29" fmla="*/ 36 h 241"/>
                  <a:gd name="T30" fmla="*/ 195 w 340"/>
                  <a:gd name="T31" fmla="*/ 37 h 241"/>
                  <a:gd name="T32" fmla="*/ 195 w 340"/>
                  <a:gd name="T33" fmla="*/ 48 h 241"/>
                  <a:gd name="T34" fmla="*/ 170 w 340"/>
                  <a:gd name="T35" fmla="*/ 45 h 241"/>
                  <a:gd name="T36" fmla="*/ 168 w 340"/>
                  <a:gd name="T37" fmla="*/ 55 h 241"/>
                  <a:gd name="T38" fmla="*/ 155 w 340"/>
                  <a:gd name="T39" fmla="*/ 55 h 241"/>
                  <a:gd name="T40" fmla="*/ 148 w 340"/>
                  <a:gd name="T41" fmla="*/ 68 h 241"/>
                  <a:gd name="T42" fmla="*/ 137 w 340"/>
                  <a:gd name="T43" fmla="*/ 88 h 241"/>
                  <a:gd name="T44" fmla="*/ 118 w 340"/>
                  <a:gd name="T45" fmla="*/ 114 h 241"/>
                  <a:gd name="T46" fmla="*/ 124 w 340"/>
                  <a:gd name="T47" fmla="*/ 120 h 241"/>
                  <a:gd name="T48" fmla="*/ 120 w 340"/>
                  <a:gd name="T49" fmla="*/ 127 h 241"/>
                  <a:gd name="T50" fmla="*/ 106 w 340"/>
                  <a:gd name="T51" fmla="*/ 127 h 241"/>
                  <a:gd name="T52" fmla="*/ 98 w 340"/>
                  <a:gd name="T53" fmla="*/ 145 h 241"/>
                  <a:gd name="T54" fmla="*/ 102 w 340"/>
                  <a:gd name="T55" fmla="*/ 170 h 241"/>
                  <a:gd name="T56" fmla="*/ 112 w 340"/>
                  <a:gd name="T57" fmla="*/ 179 h 241"/>
                  <a:gd name="T58" fmla="*/ 109 w 340"/>
                  <a:gd name="T59" fmla="*/ 202 h 241"/>
                  <a:gd name="T60" fmla="*/ 98 w 340"/>
                  <a:gd name="T61" fmla="*/ 215 h 241"/>
                  <a:gd name="T62" fmla="*/ 92 w 340"/>
                  <a:gd name="T63" fmla="*/ 226 h 241"/>
                  <a:gd name="T64" fmla="*/ 81 w 340"/>
                  <a:gd name="T65" fmla="*/ 214 h 241"/>
                  <a:gd name="T66" fmla="*/ 54 w 340"/>
                  <a:gd name="T67" fmla="*/ 237 h 241"/>
                  <a:gd name="T68" fmla="*/ 34 w 340"/>
                  <a:gd name="T69" fmla="*/ 241 h 241"/>
                  <a:gd name="T70" fmla="*/ 13 w 340"/>
                  <a:gd name="T71" fmla="*/ 231 h 241"/>
                  <a:gd name="T72" fmla="*/ 7 w 340"/>
                  <a:gd name="T73" fmla="*/ 211 h 241"/>
                  <a:gd name="T74" fmla="*/ 0 w 340"/>
                  <a:gd name="T75" fmla="*/ 166 h 241"/>
                  <a:gd name="T76" fmla="*/ 13 w 340"/>
                  <a:gd name="T77" fmla="*/ 154 h 241"/>
                  <a:gd name="T78" fmla="*/ 50 w 340"/>
                  <a:gd name="T79" fmla="*/ 139 h 241"/>
                  <a:gd name="T80" fmla="*/ 76 w 340"/>
                  <a:gd name="T81" fmla="*/ 119 h 241"/>
                  <a:gd name="T82" fmla="*/ 99 w 340"/>
                  <a:gd name="T83" fmla="*/ 94 h 241"/>
                  <a:gd name="T84" fmla="*/ 128 w 340"/>
                  <a:gd name="T85" fmla="*/ 59 h 241"/>
                  <a:gd name="T86" fmla="*/ 149 w 340"/>
                  <a:gd name="T87" fmla="*/ 45 h 241"/>
                  <a:gd name="T88" fmla="*/ 182 w 340"/>
                  <a:gd name="T89" fmla="*/ 24 h 241"/>
                  <a:gd name="T90" fmla="*/ 209 w 340"/>
                  <a:gd name="T91" fmla="*/ 16 h 241"/>
                  <a:gd name="T92" fmla="*/ 231 w 340"/>
                  <a:gd name="T93" fmla="*/ 17 h 241"/>
                  <a:gd name="T94" fmla="*/ 247 w 340"/>
                  <a:gd name="T95" fmla="*/ 3 h 241"/>
                  <a:gd name="T96" fmla="*/ 271 w 340"/>
                  <a:gd name="T97" fmla="*/ 3 h 241"/>
                  <a:gd name="T98" fmla="*/ 294 w 340"/>
                  <a:gd name="T9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0" h="241">
                    <a:moveTo>
                      <a:pt x="294" y="0"/>
                    </a:moveTo>
                    <a:lnTo>
                      <a:pt x="338" y="13"/>
                    </a:lnTo>
                    <a:lnTo>
                      <a:pt x="322" y="17"/>
                    </a:lnTo>
                    <a:lnTo>
                      <a:pt x="340" y="28"/>
                    </a:lnTo>
                    <a:lnTo>
                      <a:pt x="319" y="35"/>
                    </a:lnTo>
                    <a:lnTo>
                      <a:pt x="309" y="37"/>
                    </a:lnTo>
                    <a:lnTo>
                      <a:pt x="311" y="24"/>
                    </a:lnTo>
                    <a:lnTo>
                      <a:pt x="293" y="18"/>
                    </a:lnTo>
                    <a:lnTo>
                      <a:pt x="274" y="23"/>
                    </a:lnTo>
                    <a:lnTo>
                      <a:pt x="270" y="36"/>
                    </a:lnTo>
                    <a:lnTo>
                      <a:pt x="259" y="44"/>
                    </a:lnTo>
                    <a:lnTo>
                      <a:pt x="244" y="40"/>
                    </a:lnTo>
                    <a:lnTo>
                      <a:pt x="227" y="40"/>
                    </a:lnTo>
                    <a:lnTo>
                      <a:pt x="210" y="31"/>
                    </a:lnTo>
                    <a:lnTo>
                      <a:pt x="203" y="36"/>
                    </a:lnTo>
                    <a:lnTo>
                      <a:pt x="195" y="37"/>
                    </a:lnTo>
                    <a:lnTo>
                      <a:pt x="195" y="48"/>
                    </a:lnTo>
                    <a:lnTo>
                      <a:pt x="170" y="45"/>
                    </a:lnTo>
                    <a:lnTo>
                      <a:pt x="168" y="55"/>
                    </a:lnTo>
                    <a:lnTo>
                      <a:pt x="155" y="55"/>
                    </a:lnTo>
                    <a:lnTo>
                      <a:pt x="148" y="68"/>
                    </a:lnTo>
                    <a:lnTo>
                      <a:pt x="137" y="88"/>
                    </a:lnTo>
                    <a:lnTo>
                      <a:pt x="118" y="114"/>
                    </a:lnTo>
                    <a:lnTo>
                      <a:pt x="124" y="120"/>
                    </a:lnTo>
                    <a:lnTo>
                      <a:pt x="120" y="127"/>
                    </a:lnTo>
                    <a:lnTo>
                      <a:pt x="106" y="127"/>
                    </a:lnTo>
                    <a:lnTo>
                      <a:pt x="98" y="145"/>
                    </a:lnTo>
                    <a:lnTo>
                      <a:pt x="102" y="170"/>
                    </a:lnTo>
                    <a:lnTo>
                      <a:pt x="112" y="179"/>
                    </a:lnTo>
                    <a:lnTo>
                      <a:pt x="109" y="202"/>
                    </a:lnTo>
                    <a:lnTo>
                      <a:pt x="98" y="215"/>
                    </a:lnTo>
                    <a:lnTo>
                      <a:pt x="92" y="226"/>
                    </a:lnTo>
                    <a:lnTo>
                      <a:pt x="81" y="214"/>
                    </a:lnTo>
                    <a:lnTo>
                      <a:pt x="54" y="237"/>
                    </a:lnTo>
                    <a:lnTo>
                      <a:pt x="34" y="241"/>
                    </a:lnTo>
                    <a:lnTo>
                      <a:pt x="13" y="231"/>
                    </a:lnTo>
                    <a:lnTo>
                      <a:pt x="7" y="211"/>
                    </a:lnTo>
                    <a:lnTo>
                      <a:pt x="0" y="166"/>
                    </a:lnTo>
                    <a:lnTo>
                      <a:pt x="13" y="154"/>
                    </a:lnTo>
                    <a:lnTo>
                      <a:pt x="50" y="139"/>
                    </a:lnTo>
                    <a:lnTo>
                      <a:pt x="76" y="119"/>
                    </a:lnTo>
                    <a:lnTo>
                      <a:pt x="99" y="94"/>
                    </a:lnTo>
                    <a:lnTo>
                      <a:pt x="128" y="59"/>
                    </a:lnTo>
                    <a:lnTo>
                      <a:pt x="149" y="45"/>
                    </a:lnTo>
                    <a:lnTo>
                      <a:pt x="182" y="24"/>
                    </a:lnTo>
                    <a:lnTo>
                      <a:pt x="209" y="16"/>
                    </a:lnTo>
                    <a:lnTo>
                      <a:pt x="231" y="17"/>
                    </a:lnTo>
                    <a:lnTo>
                      <a:pt x="247" y="3"/>
                    </a:lnTo>
                    <a:lnTo>
                      <a:pt x="271" y="3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89" name="Freeform 140"/>
              <p:cNvSpPr>
                <a:spLocks/>
              </p:cNvSpPr>
              <p:nvPr/>
            </p:nvSpPr>
            <p:spPr bwMode="auto">
              <a:xfrm>
                <a:off x="6084808" y="2092955"/>
                <a:ext cx="197974" cy="108105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0" name="Freeform 142"/>
              <p:cNvSpPr>
                <a:spLocks/>
              </p:cNvSpPr>
              <p:nvPr/>
            </p:nvSpPr>
            <p:spPr bwMode="auto">
              <a:xfrm>
                <a:off x="5466139" y="2241436"/>
                <a:ext cx="174530" cy="224023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1" name="Freeform 143"/>
              <p:cNvSpPr>
                <a:spLocks/>
              </p:cNvSpPr>
              <p:nvPr/>
            </p:nvSpPr>
            <p:spPr bwMode="auto">
              <a:xfrm>
                <a:off x="5638064" y="1911914"/>
                <a:ext cx="352967" cy="362084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 dirty="0">
                  <a:solidFill>
                    <a:srgbClr val="323232"/>
                  </a:solidFill>
                </a:endParaRPr>
              </a:p>
            </p:txBody>
          </p:sp>
          <p:sp>
            <p:nvSpPr>
              <p:cNvPr id="92" name="Freeform 146"/>
              <p:cNvSpPr>
                <a:spLocks noEditPoints="1"/>
              </p:cNvSpPr>
              <p:nvPr/>
            </p:nvSpPr>
            <p:spPr bwMode="auto">
              <a:xfrm>
                <a:off x="7036906" y="2414663"/>
                <a:ext cx="225326" cy="349059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3" name="Freeform 151"/>
              <p:cNvSpPr>
                <a:spLocks/>
              </p:cNvSpPr>
              <p:nvPr/>
            </p:nvSpPr>
            <p:spPr bwMode="auto">
              <a:xfrm>
                <a:off x="4527066" y="1441726"/>
                <a:ext cx="210998" cy="152388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4" name="Freeform 153"/>
              <p:cNvSpPr>
                <a:spLocks/>
              </p:cNvSpPr>
              <p:nvPr/>
            </p:nvSpPr>
            <p:spPr bwMode="auto">
              <a:xfrm>
                <a:off x="6980900" y="1754316"/>
                <a:ext cx="110709" cy="143271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5" name="Freeform 154"/>
              <p:cNvSpPr>
                <a:spLocks/>
              </p:cNvSpPr>
              <p:nvPr/>
            </p:nvSpPr>
            <p:spPr bwMode="auto">
              <a:xfrm>
                <a:off x="4029526" y="1772550"/>
                <a:ext cx="71636" cy="147178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6" name="Freeform 156"/>
              <p:cNvSpPr>
                <a:spLocks/>
              </p:cNvSpPr>
              <p:nvPr/>
            </p:nvSpPr>
            <p:spPr bwMode="auto">
              <a:xfrm>
                <a:off x="5037630" y="2035647"/>
                <a:ext cx="14327" cy="31259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7" name="Freeform 157"/>
              <p:cNvSpPr>
                <a:spLocks/>
              </p:cNvSpPr>
              <p:nvPr/>
            </p:nvSpPr>
            <p:spPr bwMode="auto">
              <a:xfrm>
                <a:off x="5419250" y="2208875"/>
                <a:ext cx="22142" cy="41679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8" name="Freeform 158"/>
              <p:cNvSpPr>
                <a:spLocks/>
              </p:cNvSpPr>
              <p:nvPr/>
            </p:nvSpPr>
            <p:spPr bwMode="auto">
              <a:xfrm>
                <a:off x="4671638" y="1614953"/>
                <a:ext cx="205789" cy="121129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99" name="Freeform 159"/>
              <p:cNvSpPr>
                <a:spLocks/>
              </p:cNvSpPr>
              <p:nvPr/>
            </p:nvSpPr>
            <p:spPr bwMode="auto">
              <a:xfrm>
                <a:off x="7105936" y="1453448"/>
                <a:ext cx="195369" cy="221418"/>
              </a:xfrm>
              <a:custGeom>
                <a:avLst/>
                <a:gdLst>
                  <a:gd name="T0" fmla="*/ 81 w 150"/>
                  <a:gd name="T1" fmla="*/ 73 h 170"/>
                  <a:gd name="T2" fmla="*/ 126 w 150"/>
                  <a:gd name="T3" fmla="*/ 109 h 170"/>
                  <a:gd name="T4" fmla="*/ 97 w 150"/>
                  <a:gd name="T5" fmla="*/ 102 h 170"/>
                  <a:gd name="T6" fmla="*/ 109 w 150"/>
                  <a:gd name="T7" fmla="*/ 131 h 170"/>
                  <a:gd name="T8" fmla="*/ 140 w 150"/>
                  <a:gd name="T9" fmla="*/ 152 h 170"/>
                  <a:gd name="T10" fmla="*/ 150 w 150"/>
                  <a:gd name="T11" fmla="*/ 166 h 170"/>
                  <a:gd name="T12" fmla="*/ 129 w 150"/>
                  <a:gd name="T13" fmla="*/ 154 h 170"/>
                  <a:gd name="T14" fmla="*/ 129 w 150"/>
                  <a:gd name="T15" fmla="*/ 170 h 170"/>
                  <a:gd name="T16" fmla="*/ 114 w 150"/>
                  <a:gd name="T17" fmla="*/ 153 h 170"/>
                  <a:gd name="T18" fmla="*/ 101 w 150"/>
                  <a:gd name="T19" fmla="*/ 133 h 170"/>
                  <a:gd name="T20" fmla="*/ 83 w 150"/>
                  <a:gd name="T21" fmla="*/ 111 h 170"/>
                  <a:gd name="T22" fmla="*/ 76 w 150"/>
                  <a:gd name="T23" fmla="*/ 96 h 170"/>
                  <a:gd name="T24" fmla="*/ 55 w 150"/>
                  <a:gd name="T25" fmla="*/ 69 h 170"/>
                  <a:gd name="T26" fmla="*/ 29 w 150"/>
                  <a:gd name="T27" fmla="*/ 49 h 170"/>
                  <a:gd name="T28" fmla="*/ 8 w 150"/>
                  <a:gd name="T29" fmla="*/ 22 h 170"/>
                  <a:gd name="T30" fmla="*/ 14 w 150"/>
                  <a:gd name="T31" fmla="*/ 12 h 170"/>
                  <a:gd name="T32" fmla="*/ 0 w 150"/>
                  <a:gd name="T33" fmla="*/ 3 h 170"/>
                  <a:gd name="T34" fmla="*/ 4 w 150"/>
                  <a:gd name="T35" fmla="*/ 0 h 170"/>
                  <a:gd name="T36" fmla="*/ 20 w 150"/>
                  <a:gd name="T37" fmla="*/ 14 h 170"/>
                  <a:gd name="T38" fmla="*/ 42 w 150"/>
                  <a:gd name="T39" fmla="*/ 33 h 170"/>
                  <a:gd name="T40" fmla="*/ 58 w 150"/>
                  <a:gd name="T41" fmla="*/ 53 h 170"/>
                  <a:gd name="T42" fmla="*/ 81 w 150"/>
                  <a:gd name="T43" fmla="*/ 7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170">
                    <a:moveTo>
                      <a:pt x="81" y="73"/>
                    </a:moveTo>
                    <a:lnTo>
                      <a:pt x="126" y="109"/>
                    </a:lnTo>
                    <a:lnTo>
                      <a:pt x="97" y="102"/>
                    </a:lnTo>
                    <a:lnTo>
                      <a:pt x="109" y="131"/>
                    </a:lnTo>
                    <a:lnTo>
                      <a:pt x="140" y="152"/>
                    </a:lnTo>
                    <a:lnTo>
                      <a:pt x="150" y="166"/>
                    </a:lnTo>
                    <a:lnTo>
                      <a:pt x="129" y="154"/>
                    </a:lnTo>
                    <a:lnTo>
                      <a:pt x="129" y="170"/>
                    </a:lnTo>
                    <a:lnTo>
                      <a:pt x="114" y="153"/>
                    </a:lnTo>
                    <a:lnTo>
                      <a:pt x="101" y="133"/>
                    </a:lnTo>
                    <a:lnTo>
                      <a:pt x="83" y="111"/>
                    </a:lnTo>
                    <a:lnTo>
                      <a:pt x="76" y="96"/>
                    </a:lnTo>
                    <a:lnTo>
                      <a:pt x="55" y="69"/>
                    </a:lnTo>
                    <a:lnTo>
                      <a:pt x="29" y="49"/>
                    </a:lnTo>
                    <a:lnTo>
                      <a:pt x="8" y="22"/>
                    </a:lnTo>
                    <a:lnTo>
                      <a:pt x="14" y="1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42" y="33"/>
                    </a:lnTo>
                    <a:lnTo>
                      <a:pt x="58" y="53"/>
                    </a:lnTo>
                    <a:lnTo>
                      <a:pt x="81" y="7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00" name="Freeform 160"/>
              <p:cNvSpPr>
                <a:spLocks/>
              </p:cNvSpPr>
              <p:nvPr/>
            </p:nvSpPr>
            <p:spPr bwMode="auto">
              <a:xfrm>
                <a:off x="4636472" y="1432609"/>
                <a:ext cx="62518" cy="22142"/>
              </a:xfrm>
              <a:custGeom>
                <a:avLst/>
                <a:gdLst>
                  <a:gd name="T0" fmla="*/ 48 w 48"/>
                  <a:gd name="T1" fmla="*/ 17 h 17"/>
                  <a:gd name="T2" fmla="*/ 19 w 48"/>
                  <a:gd name="T3" fmla="*/ 17 h 17"/>
                  <a:gd name="T4" fmla="*/ 0 w 48"/>
                  <a:gd name="T5" fmla="*/ 15 h 17"/>
                  <a:gd name="T6" fmla="*/ 2 w 48"/>
                  <a:gd name="T7" fmla="*/ 6 h 17"/>
                  <a:gd name="T8" fmla="*/ 23 w 48"/>
                  <a:gd name="T9" fmla="*/ 0 h 17"/>
                  <a:gd name="T10" fmla="*/ 39 w 48"/>
                  <a:gd name="T11" fmla="*/ 4 h 17"/>
                  <a:gd name="T12" fmla="*/ 47 w 48"/>
                  <a:gd name="T13" fmla="*/ 7 h 17"/>
                  <a:gd name="T14" fmla="*/ 46 w 48"/>
                  <a:gd name="T15" fmla="*/ 12 h 17"/>
                  <a:gd name="T16" fmla="*/ 48 w 48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7">
                    <a:moveTo>
                      <a:pt x="48" y="17"/>
                    </a:moveTo>
                    <a:lnTo>
                      <a:pt x="19" y="17"/>
                    </a:lnTo>
                    <a:lnTo>
                      <a:pt x="0" y="15"/>
                    </a:lnTo>
                    <a:lnTo>
                      <a:pt x="2" y="6"/>
                    </a:lnTo>
                    <a:lnTo>
                      <a:pt x="23" y="0"/>
                    </a:lnTo>
                    <a:lnTo>
                      <a:pt x="39" y="4"/>
                    </a:lnTo>
                    <a:lnTo>
                      <a:pt x="47" y="7"/>
                    </a:lnTo>
                    <a:lnTo>
                      <a:pt x="46" y="12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01" name="Freeform 161"/>
              <p:cNvSpPr>
                <a:spLocks/>
              </p:cNvSpPr>
              <p:nvPr/>
            </p:nvSpPr>
            <p:spPr bwMode="auto">
              <a:xfrm>
                <a:off x="6536761" y="987167"/>
                <a:ext cx="66426" cy="14327"/>
              </a:xfrm>
              <a:custGeom>
                <a:avLst/>
                <a:gdLst>
                  <a:gd name="T0" fmla="*/ 51 w 51"/>
                  <a:gd name="T1" fmla="*/ 10 h 11"/>
                  <a:gd name="T2" fmla="*/ 32 w 51"/>
                  <a:gd name="T3" fmla="*/ 11 h 11"/>
                  <a:gd name="T4" fmla="*/ 3 w 51"/>
                  <a:gd name="T5" fmla="*/ 9 h 11"/>
                  <a:gd name="T6" fmla="*/ 0 w 51"/>
                  <a:gd name="T7" fmla="*/ 8 h 11"/>
                  <a:gd name="T8" fmla="*/ 2 w 51"/>
                  <a:gd name="T9" fmla="*/ 2 h 11"/>
                  <a:gd name="T10" fmla="*/ 15 w 51"/>
                  <a:gd name="T11" fmla="*/ 0 h 11"/>
                  <a:gd name="T12" fmla="*/ 43 w 51"/>
                  <a:gd name="T13" fmla="*/ 6 h 11"/>
                  <a:gd name="T14" fmla="*/ 51 w 51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1">
                    <a:moveTo>
                      <a:pt x="51" y="10"/>
                    </a:moveTo>
                    <a:lnTo>
                      <a:pt x="32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15" y="0"/>
                    </a:lnTo>
                    <a:lnTo>
                      <a:pt x="43" y="6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02" name="Freeform 162"/>
              <p:cNvSpPr>
                <a:spLocks/>
              </p:cNvSpPr>
              <p:nvPr/>
            </p:nvSpPr>
            <p:spPr bwMode="auto">
              <a:xfrm>
                <a:off x="6573230" y="953303"/>
                <a:ext cx="83357" cy="16932"/>
              </a:xfrm>
              <a:custGeom>
                <a:avLst/>
                <a:gdLst>
                  <a:gd name="T0" fmla="*/ 64 w 64"/>
                  <a:gd name="T1" fmla="*/ 7 h 13"/>
                  <a:gd name="T2" fmla="*/ 60 w 64"/>
                  <a:gd name="T3" fmla="*/ 13 h 13"/>
                  <a:gd name="T4" fmla="*/ 38 w 64"/>
                  <a:gd name="T5" fmla="*/ 11 h 13"/>
                  <a:gd name="T6" fmla="*/ 5 w 64"/>
                  <a:gd name="T7" fmla="*/ 5 h 13"/>
                  <a:gd name="T8" fmla="*/ 0 w 64"/>
                  <a:gd name="T9" fmla="*/ 0 h 13"/>
                  <a:gd name="T10" fmla="*/ 27 w 64"/>
                  <a:gd name="T11" fmla="*/ 2 h 13"/>
                  <a:gd name="T12" fmla="*/ 64 w 64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">
                    <a:moveTo>
                      <a:pt x="64" y="7"/>
                    </a:moveTo>
                    <a:lnTo>
                      <a:pt x="60" y="13"/>
                    </a:lnTo>
                    <a:lnTo>
                      <a:pt x="38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7" y="2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03" name="Freeform 163"/>
              <p:cNvSpPr>
                <a:spLocks/>
              </p:cNvSpPr>
              <p:nvPr/>
            </p:nvSpPr>
            <p:spPr bwMode="auto">
              <a:xfrm>
                <a:off x="6418238" y="940279"/>
                <a:ext cx="144573" cy="31259"/>
              </a:xfrm>
              <a:custGeom>
                <a:avLst/>
                <a:gdLst>
                  <a:gd name="T0" fmla="*/ 102 w 111"/>
                  <a:gd name="T1" fmla="*/ 9 h 24"/>
                  <a:gd name="T2" fmla="*/ 111 w 111"/>
                  <a:gd name="T3" fmla="*/ 21 h 24"/>
                  <a:gd name="T4" fmla="*/ 64 w 111"/>
                  <a:gd name="T5" fmla="*/ 20 h 24"/>
                  <a:gd name="T6" fmla="*/ 50 w 111"/>
                  <a:gd name="T7" fmla="*/ 24 h 24"/>
                  <a:gd name="T8" fmla="*/ 10 w 111"/>
                  <a:gd name="T9" fmla="*/ 14 h 24"/>
                  <a:gd name="T10" fmla="*/ 0 w 111"/>
                  <a:gd name="T11" fmla="*/ 3 h 24"/>
                  <a:gd name="T12" fmla="*/ 12 w 111"/>
                  <a:gd name="T13" fmla="*/ 0 h 24"/>
                  <a:gd name="T14" fmla="*/ 45 w 111"/>
                  <a:gd name="T15" fmla="*/ 1 h 24"/>
                  <a:gd name="T16" fmla="*/ 102 w 111"/>
                  <a:gd name="T1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4">
                    <a:moveTo>
                      <a:pt x="102" y="9"/>
                    </a:moveTo>
                    <a:lnTo>
                      <a:pt x="111" y="21"/>
                    </a:lnTo>
                    <a:lnTo>
                      <a:pt x="64" y="20"/>
                    </a:lnTo>
                    <a:lnTo>
                      <a:pt x="50" y="24"/>
                    </a:lnTo>
                    <a:lnTo>
                      <a:pt x="10" y="14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45" y="1"/>
                    </a:lnTo>
                    <a:lnTo>
                      <a:pt x="102" y="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06" name="Freeform 166"/>
              <p:cNvSpPr>
                <a:spLocks/>
              </p:cNvSpPr>
              <p:nvPr/>
            </p:nvSpPr>
            <p:spPr bwMode="auto">
              <a:xfrm>
                <a:off x="4903476" y="851712"/>
                <a:ext cx="97685" cy="15630"/>
              </a:xfrm>
              <a:custGeom>
                <a:avLst/>
                <a:gdLst>
                  <a:gd name="T0" fmla="*/ 72 w 75"/>
                  <a:gd name="T1" fmla="*/ 5 h 12"/>
                  <a:gd name="T2" fmla="*/ 58 w 75"/>
                  <a:gd name="T3" fmla="*/ 7 h 12"/>
                  <a:gd name="T4" fmla="*/ 48 w 75"/>
                  <a:gd name="T5" fmla="*/ 8 h 12"/>
                  <a:gd name="T6" fmla="*/ 48 w 75"/>
                  <a:gd name="T7" fmla="*/ 10 h 12"/>
                  <a:gd name="T8" fmla="*/ 36 w 75"/>
                  <a:gd name="T9" fmla="*/ 12 h 12"/>
                  <a:gd name="T10" fmla="*/ 22 w 75"/>
                  <a:gd name="T11" fmla="*/ 9 h 12"/>
                  <a:gd name="T12" fmla="*/ 26 w 75"/>
                  <a:gd name="T13" fmla="*/ 5 h 12"/>
                  <a:gd name="T14" fmla="*/ 0 w 75"/>
                  <a:gd name="T15" fmla="*/ 5 h 12"/>
                  <a:gd name="T16" fmla="*/ 21 w 75"/>
                  <a:gd name="T17" fmla="*/ 2 h 12"/>
                  <a:gd name="T18" fmla="*/ 38 w 75"/>
                  <a:gd name="T19" fmla="*/ 2 h 12"/>
                  <a:gd name="T20" fmla="*/ 43 w 75"/>
                  <a:gd name="T21" fmla="*/ 5 h 12"/>
                  <a:gd name="T22" fmla="*/ 47 w 75"/>
                  <a:gd name="T23" fmla="*/ 2 h 12"/>
                  <a:gd name="T24" fmla="*/ 56 w 75"/>
                  <a:gd name="T25" fmla="*/ 0 h 12"/>
                  <a:gd name="T26" fmla="*/ 75 w 75"/>
                  <a:gd name="T27" fmla="*/ 3 h 12"/>
                  <a:gd name="T28" fmla="*/ 72 w 75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2">
                    <a:moveTo>
                      <a:pt x="72" y="5"/>
                    </a:moveTo>
                    <a:lnTo>
                      <a:pt x="58" y="7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6" y="12"/>
                    </a:lnTo>
                    <a:lnTo>
                      <a:pt x="22" y="9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21" y="2"/>
                    </a:lnTo>
                    <a:lnTo>
                      <a:pt x="38" y="2"/>
                    </a:lnTo>
                    <a:lnTo>
                      <a:pt x="43" y="5"/>
                    </a:lnTo>
                    <a:lnTo>
                      <a:pt x="47" y="2"/>
                    </a:lnTo>
                    <a:lnTo>
                      <a:pt x="56" y="0"/>
                    </a:lnTo>
                    <a:lnTo>
                      <a:pt x="75" y="3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08" name="Freeform 169"/>
              <p:cNvSpPr>
                <a:spLocks/>
              </p:cNvSpPr>
              <p:nvPr/>
            </p:nvSpPr>
            <p:spPr bwMode="auto">
              <a:xfrm>
                <a:off x="3840669" y="2167196"/>
                <a:ext cx="200579" cy="179739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09" name="Freeform 170"/>
              <p:cNvSpPr>
                <a:spLocks/>
              </p:cNvSpPr>
              <p:nvPr/>
            </p:nvSpPr>
            <p:spPr bwMode="auto">
              <a:xfrm>
                <a:off x="5040235" y="2046067"/>
                <a:ext cx="504052" cy="427207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0" name="Freeform 171"/>
              <p:cNvSpPr>
                <a:spLocks/>
              </p:cNvSpPr>
              <p:nvPr/>
            </p:nvSpPr>
            <p:spPr bwMode="auto">
              <a:xfrm>
                <a:off x="4762811" y="2319583"/>
                <a:ext cx="384226" cy="362084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1" name="Freeform 173"/>
              <p:cNvSpPr>
                <a:spLocks/>
              </p:cNvSpPr>
              <p:nvPr/>
            </p:nvSpPr>
            <p:spPr bwMode="auto">
              <a:xfrm>
                <a:off x="3822435" y="2466762"/>
                <a:ext cx="145876" cy="114616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2" name="Freeform 179"/>
              <p:cNvSpPr>
                <a:spLocks/>
              </p:cNvSpPr>
              <p:nvPr/>
            </p:nvSpPr>
            <p:spPr bwMode="auto">
              <a:xfrm>
                <a:off x="3925329" y="2643896"/>
                <a:ext cx="71636" cy="88567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3" name="Freeform 181"/>
              <p:cNvSpPr>
                <a:spLocks/>
              </p:cNvSpPr>
              <p:nvPr/>
            </p:nvSpPr>
            <p:spPr bwMode="auto">
              <a:xfrm>
                <a:off x="5255140" y="2604823"/>
                <a:ext cx="152388" cy="93777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4" name="Freeform 183"/>
              <p:cNvSpPr>
                <a:spLocks/>
              </p:cNvSpPr>
              <p:nvPr/>
            </p:nvSpPr>
            <p:spPr bwMode="auto">
              <a:xfrm>
                <a:off x="4642984" y="1669656"/>
                <a:ext cx="96382" cy="104197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5" name="Freeform 185"/>
              <p:cNvSpPr>
                <a:spLocks/>
              </p:cNvSpPr>
              <p:nvPr/>
            </p:nvSpPr>
            <p:spPr bwMode="auto">
              <a:xfrm>
                <a:off x="4596096" y="1579786"/>
                <a:ext cx="117221" cy="46889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6" name="Freeform 186"/>
              <p:cNvSpPr>
                <a:spLocks/>
              </p:cNvSpPr>
              <p:nvPr/>
            </p:nvSpPr>
            <p:spPr bwMode="auto">
              <a:xfrm>
                <a:off x="4533578" y="1651422"/>
                <a:ext cx="59913" cy="37772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7" name="Freeform 187"/>
              <p:cNvSpPr>
                <a:spLocks/>
              </p:cNvSpPr>
              <p:nvPr/>
            </p:nvSpPr>
            <p:spPr bwMode="auto">
              <a:xfrm>
                <a:off x="4454128" y="1091364"/>
                <a:ext cx="216208" cy="337338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8" name="Freeform 189"/>
              <p:cNvSpPr>
                <a:spLocks/>
              </p:cNvSpPr>
              <p:nvPr/>
            </p:nvSpPr>
            <p:spPr bwMode="auto">
              <a:xfrm>
                <a:off x="5048050" y="1909309"/>
                <a:ext cx="138061" cy="131549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19" name="Freeform 190"/>
              <p:cNvSpPr>
                <a:spLocks/>
              </p:cNvSpPr>
              <p:nvPr/>
            </p:nvSpPr>
            <p:spPr bwMode="auto">
              <a:xfrm>
                <a:off x="4562232" y="2281813"/>
                <a:ext cx="244862" cy="432417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0" name="Freeform 191"/>
              <p:cNvSpPr>
                <a:spLocks/>
              </p:cNvSpPr>
              <p:nvPr/>
            </p:nvSpPr>
            <p:spPr bwMode="auto">
              <a:xfrm>
                <a:off x="4239222" y="2616545"/>
                <a:ext cx="45587" cy="138061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1" name="Freeform 192"/>
              <p:cNvSpPr>
                <a:spLocks/>
              </p:cNvSpPr>
              <p:nvPr/>
            </p:nvSpPr>
            <p:spPr bwMode="auto">
              <a:xfrm>
                <a:off x="6536761" y="2362565"/>
                <a:ext cx="207092" cy="398553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2" name="Freeform 193"/>
              <p:cNvSpPr>
                <a:spLocks/>
              </p:cNvSpPr>
              <p:nvPr/>
            </p:nvSpPr>
            <p:spPr bwMode="auto">
              <a:xfrm>
                <a:off x="5734446" y="1807717"/>
                <a:ext cx="179739" cy="114616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3" name="Freeform 194"/>
              <p:cNvSpPr>
                <a:spLocks/>
              </p:cNvSpPr>
              <p:nvPr/>
            </p:nvSpPr>
            <p:spPr bwMode="auto">
              <a:xfrm>
                <a:off x="5387991" y="1760829"/>
                <a:ext cx="337338" cy="200579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4" name="Freeform 197"/>
              <p:cNvSpPr>
                <a:spLocks/>
              </p:cNvSpPr>
              <p:nvPr/>
            </p:nvSpPr>
            <p:spPr bwMode="auto">
              <a:xfrm>
                <a:off x="4411147" y="1905401"/>
                <a:ext cx="91172" cy="190159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5" name="Freeform 198"/>
              <p:cNvSpPr>
                <a:spLocks/>
              </p:cNvSpPr>
              <p:nvPr/>
            </p:nvSpPr>
            <p:spPr bwMode="auto">
              <a:xfrm>
                <a:off x="4818817" y="1779063"/>
                <a:ext cx="421997" cy="168018"/>
              </a:xfrm>
              <a:custGeom>
                <a:avLst/>
                <a:gdLst>
                  <a:gd name="T0" fmla="*/ 177 w 324"/>
                  <a:gd name="T1" fmla="*/ 15 h 129"/>
                  <a:gd name="T2" fmla="*/ 202 w 324"/>
                  <a:gd name="T3" fmla="*/ 23 h 129"/>
                  <a:gd name="T4" fmla="*/ 222 w 324"/>
                  <a:gd name="T5" fmla="*/ 20 h 129"/>
                  <a:gd name="T6" fmla="*/ 236 w 324"/>
                  <a:gd name="T7" fmla="*/ 22 h 129"/>
                  <a:gd name="T8" fmla="*/ 254 w 324"/>
                  <a:gd name="T9" fmla="*/ 11 h 129"/>
                  <a:gd name="T10" fmla="*/ 272 w 324"/>
                  <a:gd name="T11" fmla="*/ 10 h 129"/>
                  <a:gd name="T12" fmla="*/ 290 w 324"/>
                  <a:gd name="T13" fmla="*/ 20 h 129"/>
                  <a:gd name="T14" fmla="*/ 294 w 324"/>
                  <a:gd name="T15" fmla="*/ 27 h 129"/>
                  <a:gd name="T16" fmla="*/ 294 w 324"/>
                  <a:gd name="T17" fmla="*/ 37 h 129"/>
                  <a:gd name="T18" fmla="*/ 308 w 324"/>
                  <a:gd name="T19" fmla="*/ 42 h 129"/>
                  <a:gd name="T20" fmla="*/ 316 w 324"/>
                  <a:gd name="T21" fmla="*/ 48 h 129"/>
                  <a:gd name="T22" fmla="*/ 305 w 324"/>
                  <a:gd name="T23" fmla="*/ 54 h 129"/>
                  <a:gd name="T24" fmla="*/ 314 w 324"/>
                  <a:gd name="T25" fmla="*/ 78 h 129"/>
                  <a:gd name="T26" fmla="*/ 312 w 324"/>
                  <a:gd name="T27" fmla="*/ 84 h 129"/>
                  <a:gd name="T28" fmla="*/ 324 w 324"/>
                  <a:gd name="T29" fmla="*/ 101 h 129"/>
                  <a:gd name="T30" fmla="*/ 316 w 324"/>
                  <a:gd name="T31" fmla="*/ 104 h 129"/>
                  <a:gd name="T32" fmla="*/ 310 w 324"/>
                  <a:gd name="T33" fmla="*/ 99 h 129"/>
                  <a:gd name="T34" fmla="*/ 289 w 324"/>
                  <a:gd name="T35" fmla="*/ 96 h 129"/>
                  <a:gd name="T36" fmla="*/ 282 w 324"/>
                  <a:gd name="T37" fmla="*/ 100 h 129"/>
                  <a:gd name="T38" fmla="*/ 263 w 324"/>
                  <a:gd name="T39" fmla="*/ 103 h 129"/>
                  <a:gd name="T40" fmla="*/ 254 w 324"/>
                  <a:gd name="T41" fmla="*/ 103 h 129"/>
                  <a:gd name="T42" fmla="*/ 235 w 324"/>
                  <a:gd name="T43" fmla="*/ 110 h 129"/>
                  <a:gd name="T44" fmla="*/ 221 w 324"/>
                  <a:gd name="T45" fmla="*/ 110 h 129"/>
                  <a:gd name="T46" fmla="*/ 212 w 324"/>
                  <a:gd name="T47" fmla="*/ 106 h 129"/>
                  <a:gd name="T48" fmla="*/ 193 w 324"/>
                  <a:gd name="T49" fmla="*/ 112 h 129"/>
                  <a:gd name="T50" fmla="*/ 187 w 324"/>
                  <a:gd name="T51" fmla="*/ 108 h 129"/>
                  <a:gd name="T52" fmla="*/ 188 w 324"/>
                  <a:gd name="T53" fmla="*/ 120 h 129"/>
                  <a:gd name="T54" fmla="*/ 184 w 324"/>
                  <a:gd name="T55" fmla="*/ 124 h 129"/>
                  <a:gd name="T56" fmla="*/ 180 w 324"/>
                  <a:gd name="T57" fmla="*/ 129 h 129"/>
                  <a:gd name="T58" fmla="*/ 172 w 324"/>
                  <a:gd name="T59" fmla="*/ 119 h 129"/>
                  <a:gd name="T60" fmla="*/ 178 w 324"/>
                  <a:gd name="T61" fmla="*/ 112 h 129"/>
                  <a:gd name="T62" fmla="*/ 167 w 324"/>
                  <a:gd name="T63" fmla="*/ 113 h 129"/>
                  <a:gd name="T64" fmla="*/ 153 w 324"/>
                  <a:gd name="T65" fmla="*/ 109 h 129"/>
                  <a:gd name="T66" fmla="*/ 142 w 324"/>
                  <a:gd name="T67" fmla="*/ 120 h 129"/>
                  <a:gd name="T68" fmla="*/ 116 w 324"/>
                  <a:gd name="T69" fmla="*/ 123 h 129"/>
                  <a:gd name="T70" fmla="*/ 101 w 324"/>
                  <a:gd name="T71" fmla="*/ 112 h 129"/>
                  <a:gd name="T72" fmla="*/ 82 w 324"/>
                  <a:gd name="T73" fmla="*/ 111 h 129"/>
                  <a:gd name="T74" fmla="*/ 80 w 324"/>
                  <a:gd name="T75" fmla="*/ 120 h 129"/>
                  <a:gd name="T76" fmla="*/ 68 w 324"/>
                  <a:gd name="T77" fmla="*/ 122 h 129"/>
                  <a:gd name="T78" fmla="*/ 50 w 324"/>
                  <a:gd name="T79" fmla="*/ 111 h 129"/>
                  <a:gd name="T80" fmla="*/ 31 w 324"/>
                  <a:gd name="T81" fmla="*/ 111 h 129"/>
                  <a:gd name="T82" fmla="*/ 19 w 324"/>
                  <a:gd name="T83" fmla="*/ 91 h 129"/>
                  <a:gd name="T84" fmla="*/ 6 w 324"/>
                  <a:gd name="T85" fmla="*/ 79 h 129"/>
                  <a:gd name="T86" fmla="*/ 12 w 324"/>
                  <a:gd name="T87" fmla="*/ 63 h 129"/>
                  <a:gd name="T88" fmla="*/ 0 w 324"/>
                  <a:gd name="T89" fmla="*/ 53 h 129"/>
                  <a:gd name="T90" fmla="*/ 17 w 324"/>
                  <a:gd name="T91" fmla="*/ 34 h 129"/>
                  <a:gd name="T92" fmla="*/ 43 w 324"/>
                  <a:gd name="T93" fmla="*/ 33 h 129"/>
                  <a:gd name="T94" fmla="*/ 48 w 324"/>
                  <a:gd name="T95" fmla="*/ 17 h 129"/>
                  <a:gd name="T96" fmla="*/ 81 w 324"/>
                  <a:gd name="T97" fmla="*/ 20 h 129"/>
                  <a:gd name="T98" fmla="*/ 99 w 324"/>
                  <a:gd name="T99" fmla="*/ 7 h 129"/>
                  <a:gd name="T100" fmla="*/ 118 w 324"/>
                  <a:gd name="T101" fmla="*/ 1 h 129"/>
                  <a:gd name="T102" fmla="*/ 145 w 324"/>
                  <a:gd name="T103" fmla="*/ 0 h 129"/>
                  <a:gd name="T104" fmla="*/ 177 w 324"/>
                  <a:gd name="T105" fmla="*/ 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129">
                    <a:moveTo>
                      <a:pt x="177" y="15"/>
                    </a:moveTo>
                    <a:lnTo>
                      <a:pt x="202" y="23"/>
                    </a:lnTo>
                    <a:lnTo>
                      <a:pt x="222" y="20"/>
                    </a:lnTo>
                    <a:lnTo>
                      <a:pt x="236" y="22"/>
                    </a:lnTo>
                    <a:lnTo>
                      <a:pt x="254" y="11"/>
                    </a:lnTo>
                    <a:lnTo>
                      <a:pt x="272" y="10"/>
                    </a:lnTo>
                    <a:lnTo>
                      <a:pt x="290" y="20"/>
                    </a:lnTo>
                    <a:lnTo>
                      <a:pt x="294" y="27"/>
                    </a:lnTo>
                    <a:lnTo>
                      <a:pt x="294" y="37"/>
                    </a:lnTo>
                    <a:lnTo>
                      <a:pt x="308" y="42"/>
                    </a:lnTo>
                    <a:lnTo>
                      <a:pt x="316" y="48"/>
                    </a:lnTo>
                    <a:lnTo>
                      <a:pt x="305" y="54"/>
                    </a:lnTo>
                    <a:lnTo>
                      <a:pt x="314" y="78"/>
                    </a:lnTo>
                    <a:lnTo>
                      <a:pt x="312" y="84"/>
                    </a:lnTo>
                    <a:lnTo>
                      <a:pt x="324" y="101"/>
                    </a:lnTo>
                    <a:lnTo>
                      <a:pt x="316" y="104"/>
                    </a:lnTo>
                    <a:lnTo>
                      <a:pt x="310" y="99"/>
                    </a:lnTo>
                    <a:lnTo>
                      <a:pt x="289" y="96"/>
                    </a:lnTo>
                    <a:lnTo>
                      <a:pt x="282" y="100"/>
                    </a:lnTo>
                    <a:lnTo>
                      <a:pt x="263" y="103"/>
                    </a:lnTo>
                    <a:lnTo>
                      <a:pt x="254" y="103"/>
                    </a:lnTo>
                    <a:lnTo>
                      <a:pt x="235" y="110"/>
                    </a:lnTo>
                    <a:lnTo>
                      <a:pt x="221" y="110"/>
                    </a:lnTo>
                    <a:lnTo>
                      <a:pt x="212" y="106"/>
                    </a:lnTo>
                    <a:lnTo>
                      <a:pt x="193" y="112"/>
                    </a:lnTo>
                    <a:lnTo>
                      <a:pt x="187" y="108"/>
                    </a:lnTo>
                    <a:lnTo>
                      <a:pt x="188" y="120"/>
                    </a:lnTo>
                    <a:lnTo>
                      <a:pt x="184" y="124"/>
                    </a:lnTo>
                    <a:lnTo>
                      <a:pt x="180" y="129"/>
                    </a:lnTo>
                    <a:lnTo>
                      <a:pt x="172" y="119"/>
                    </a:lnTo>
                    <a:lnTo>
                      <a:pt x="178" y="112"/>
                    </a:lnTo>
                    <a:lnTo>
                      <a:pt x="167" y="113"/>
                    </a:lnTo>
                    <a:lnTo>
                      <a:pt x="153" y="109"/>
                    </a:lnTo>
                    <a:lnTo>
                      <a:pt x="142" y="120"/>
                    </a:lnTo>
                    <a:lnTo>
                      <a:pt x="116" y="123"/>
                    </a:lnTo>
                    <a:lnTo>
                      <a:pt x="101" y="112"/>
                    </a:lnTo>
                    <a:lnTo>
                      <a:pt x="82" y="111"/>
                    </a:lnTo>
                    <a:lnTo>
                      <a:pt x="80" y="120"/>
                    </a:lnTo>
                    <a:lnTo>
                      <a:pt x="68" y="122"/>
                    </a:lnTo>
                    <a:lnTo>
                      <a:pt x="50" y="111"/>
                    </a:lnTo>
                    <a:lnTo>
                      <a:pt x="31" y="111"/>
                    </a:lnTo>
                    <a:lnTo>
                      <a:pt x="19" y="91"/>
                    </a:lnTo>
                    <a:lnTo>
                      <a:pt x="6" y="79"/>
                    </a:lnTo>
                    <a:lnTo>
                      <a:pt x="12" y="63"/>
                    </a:lnTo>
                    <a:lnTo>
                      <a:pt x="0" y="53"/>
                    </a:lnTo>
                    <a:lnTo>
                      <a:pt x="17" y="34"/>
                    </a:lnTo>
                    <a:lnTo>
                      <a:pt x="43" y="33"/>
                    </a:lnTo>
                    <a:lnTo>
                      <a:pt x="48" y="17"/>
                    </a:lnTo>
                    <a:lnTo>
                      <a:pt x="81" y="20"/>
                    </a:lnTo>
                    <a:lnTo>
                      <a:pt x="99" y="7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7" y="15"/>
                    </a:lnTo>
                    <a:close/>
                  </a:path>
                </a:pathLst>
              </a:custGeom>
              <a:solidFill>
                <a:srgbClr val="00B05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6" name="Freeform 199"/>
              <p:cNvSpPr>
                <a:spLocks/>
              </p:cNvSpPr>
              <p:nvPr/>
            </p:nvSpPr>
            <p:spPr bwMode="auto">
              <a:xfrm>
                <a:off x="4811002" y="1776458"/>
                <a:ext cx="65123" cy="53401"/>
              </a:xfrm>
              <a:custGeom>
                <a:avLst/>
                <a:gdLst>
                  <a:gd name="T0" fmla="*/ 21 w 50"/>
                  <a:gd name="T1" fmla="*/ 30 h 41"/>
                  <a:gd name="T2" fmla="*/ 8 w 50"/>
                  <a:gd name="T3" fmla="*/ 41 h 41"/>
                  <a:gd name="T4" fmla="*/ 2 w 50"/>
                  <a:gd name="T5" fmla="*/ 32 h 41"/>
                  <a:gd name="T6" fmla="*/ 2 w 50"/>
                  <a:gd name="T7" fmla="*/ 27 h 41"/>
                  <a:gd name="T8" fmla="*/ 5 w 50"/>
                  <a:gd name="T9" fmla="*/ 25 h 41"/>
                  <a:gd name="T10" fmla="*/ 9 w 50"/>
                  <a:gd name="T11" fmla="*/ 12 h 41"/>
                  <a:gd name="T12" fmla="*/ 0 w 50"/>
                  <a:gd name="T13" fmla="*/ 7 h 41"/>
                  <a:gd name="T14" fmla="*/ 17 w 50"/>
                  <a:gd name="T15" fmla="*/ 0 h 41"/>
                  <a:gd name="T16" fmla="*/ 32 w 50"/>
                  <a:gd name="T17" fmla="*/ 3 h 41"/>
                  <a:gd name="T18" fmla="*/ 35 w 50"/>
                  <a:gd name="T19" fmla="*/ 11 h 41"/>
                  <a:gd name="T20" fmla="*/ 50 w 50"/>
                  <a:gd name="T21" fmla="*/ 18 h 41"/>
                  <a:gd name="T22" fmla="*/ 47 w 50"/>
                  <a:gd name="T23" fmla="*/ 23 h 41"/>
                  <a:gd name="T24" fmla="*/ 28 w 50"/>
                  <a:gd name="T25" fmla="*/ 24 h 41"/>
                  <a:gd name="T26" fmla="*/ 21 w 50"/>
                  <a:gd name="T2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41">
                    <a:moveTo>
                      <a:pt x="21" y="30"/>
                    </a:moveTo>
                    <a:lnTo>
                      <a:pt x="8" y="41"/>
                    </a:lnTo>
                    <a:lnTo>
                      <a:pt x="2" y="32"/>
                    </a:lnTo>
                    <a:lnTo>
                      <a:pt x="2" y="27"/>
                    </a:lnTo>
                    <a:lnTo>
                      <a:pt x="5" y="25"/>
                    </a:lnTo>
                    <a:lnTo>
                      <a:pt x="9" y="12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32" y="3"/>
                    </a:lnTo>
                    <a:lnTo>
                      <a:pt x="35" y="11"/>
                    </a:lnTo>
                    <a:lnTo>
                      <a:pt x="50" y="18"/>
                    </a:lnTo>
                    <a:lnTo>
                      <a:pt x="47" y="23"/>
                    </a:lnTo>
                    <a:lnTo>
                      <a:pt x="28" y="24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7" name="Freeform 200"/>
              <p:cNvSpPr>
                <a:spLocks/>
              </p:cNvSpPr>
              <p:nvPr/>
            </p:nvSpPr>
            <p:spPr bwMode="auto">
              <a:xfrm>
                <a:off x="7044720" y="2231016"/>
                <a:ext cx="32562" cy="89870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8" name="Freeform 203"/>
              <p:cNvSpPr>
                <a:spLocks/>
              </p:cNvSpPr>
              <p:nvPr/>
            </p:nvSpPr>
            <p:spPr bwMode="auto">
              <a:xfrm>
                <a:off x="4705502" y="1506849"/>
                <a:ext cx="375108" cy="210999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29" name="Freeform 211"/>
              <p:cNvSpPr>
                <a:spLocks/>
              </p:cNvSpPr>
              <p:nvPr/>
            </p:nvSpPr>
            <p:spPr bwMode="auto">
              <a:xfrm>
                <a:off x="5441393" y="1685286"/>
                <a:ext cx="403763" cy="225326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30" name="Freeform 213"/>
              <p:cNvSpPr>
                <a:spLocks/>
              </p:cNvSpPr>
              <p:nvPr/>
            </p:nvSpPr>
            <p:spPr bwMode="auto">
              <a:xfrm>
                <a:off x="6631841" y="2283115"/>
                <a:ext cx="207092" cy="399856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31" name="Freeform 216"/>
              <p:cNvSpPr>
                <a:spLocks/>
              </p:cNvSpPr>
              <p:nvPr/>
            </p:nvSpPr>
            <p:spPr bwMode="auto">
              <a:xfrm>
                <a:off x="5249931" y="2401639"/>
                <a:ext cx="246165" cy="173228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32" name="Freeform 221"/>
              <p:cNvSpPr>
                <a:spLocks/>
              </p:cNvSpPr>
              <p:nvPr/>
            </p:nvSpPr>
            <p:spPr bwMode="auto">
              <a:xfrm>
                <a:off x="4736762" y="910322"/>
                <a:ext cx="2858900" cy="893487"/>
              </a:xfrm>
              <a:custGeom>
                <a:avLst/>
                <a:gdLst>
                  <a:gd name="T0" fmla="*/ 751 w 2195"/>
                  <a:gd name="T1" fmla="*/ 25 h 686"/>
                  <a:gd name="T2" fmla="*/ 649 w 2195"/>
                  <a:gd name="T3" fmla="*/ 59 h 686"/>
                  <a:gd name="T4" fmla="*/ 594 w 2195"/>
                  <a:gd name="T5" fmla="*/ 101 h 686"/>
                  <a:gd name="T6" fmla="*/ 603 w 2195"/>
                  <a:gd name="T7" fmla="*/ 140 h 686"/>
                  <a:gd name="T8" fmla="*/ 600 w 2195"/>
                  <a:gd name="T9" fmla="*/ 189 h 686"/>
                  <a:gd name="T10" fmla="*/ 541 w 2195"/>
                  <a:gd name="T11" fmla="*/ 77 h 686"/>
                  <a:gd name="T12" fmla="*/ 524 w 2195"/>
                  <a:gd name="T13" fmla="*/ 135 h 686"/>
                  <a:gd name="T14" fmla="*/ 434 w 2195"/>
                  <a:gd name="T15" fmla="*/ 142 h 686"/>
                  <a:gd name="T16" fmla="*/ 337 w 2195"/>
                  <a:gd name="T17" fmla="*/ 143 h 686"/>
                  <a:gd name="T18" fmla="*/ 241 w 2195"/>
                  <a:gd name="T19" fmla="*/ 154 h 686"/>
                  <a:gd name="T20" fmla="*/ 172 w 2195"/>
                  <a:gd name="T21" fmla="*/ 204 h 686"/>
                  <a:gd name="T22" fmla="*/ 111 w 2195"/>
                  <a:gd name="T23" fmla="*/ 223 h 686"/>
                  <a:gd name="T24" fmla="*/ 177 w 2195"/>
                  <a:gd name="T25" fmla="*/ 168 h 686"/>
                  <a:gd name="T26" fmla="*/ 1 w 2195"/>
                  <a:gd name="T27" fmla="*/ 152 h 686"/>
                  <a:gd name="T28" fmla="*/ 67 w 2195"/>
                  <a:gd name="T29" fmla="*/ 262 h 686"/>
                  <a:gd name="T30" fmla="*/ 30 w 2195"/>
                  <a:gd name="T31" fmla="*/ 356 h 686"/>
                  <a:gd name="T32" fmla="*/ 95 w 2195"/>
                  <a:gd name="T33" fmla="*/ 403 h 686"/>
                  <a:gd name="T34" fmla="*/ 111 w 2195"/>
                  <a:gd name="T35" fmla="*/ 441 h 686"/>
                  <a:gd name="T36" fmla="*/ 161 w 2195"/>
                  <a:gd name="T37" fmla="*/ 469 h 686"/>
                  <a:gd name="T38" fmla="*/ 227 w 2195"/>
                  <a:gd name="T39" fmla="*/ 507 h 686"/>
                  <a:gd name="T40" fmla="*/ 240 w 2195"/>
                  <a:gd name="T41" fmla="*/ 555 h 686"/>
                  <a:gd name="T42" fmla="*/ 239 w 2195"/>
                  <a:gd name="T43" fmla="*/ 614 h 686"/>
                  <a:gd name="T44" fmla="*/ 363 w 2195"/>
                  <a:gd name="T45" fmla="*/ 654 h 686"/>
                  <a:gd name="T46" fmla="*/ 434 w 2195"/>
                  <a:gd name="T47" fmla="*/ 672 h 686"/>
                  <a:gd name="T48" fmla="*/ 412 w 2195"/>
                  <a:gd name="T49" fmla="*/ 564 h 686"/>
                  <a:gd name="T50" fmla="*/ 394 w 2195"/>
                  <a:gd name="T51" fmla="*/ 493 h 686"/>
                  <a:gd name="T52" fmla="*/ 571 w 2195"/>
                  <a:gd name="T53" fmla="*/ 488 h 686"/>
                  <a:gd name="T54" fmla="*/ 571 w 2195"/>
                  <a:gd name="T55" fmla="*/ 425 h 686"/>
                  <a:gd name="T56" fmla="*/ 758 w 2195"/>
                  <a:gd name="T57" fmla="*/ 424 h 686"/>
                  <a:gd name="T58" fmla="*/ 920 w 2195"/>
                  <a:gd name="T59" fmla="*/ 489 h 686"/>
                  <a:gd name="T60" fmla="*/ 1027 w 2195"/>
                  <a:gd name="T61" fmla="*/ 519 h 686"/>
                  <a:gd name="T62" fmla="*/ 1175 w 2195"/>
                  <a:gd name="T63" fmla="*/ 510 h 686"/>
                  <a:gd name="T64" fmla="*/ 1273 w 2195"/>
                  <a:gd name="T65" fmla="*/ 503 h 686"/>
                  <a:gd name="T66" fmla="*/ 1408 w 2195"/>
                  <a:gd name="T67" fmla="*/ 518 h 686"/>
                  <a:gd name="T68" fmla="*/ 1516 w 2195"/>
                  <a:gd name="T69" fmla="*/ 493 h 686"/>
                  <a:gd name="T70" fmla="*/ 1570 w 2195"/>
                  <a:gd name="T71" fmla="*/ 441 h 686"/>
                  <a:gd name="T72" fmla="*/ 1742 w 2195"/>
                  <a:gd name="T73" fmla="*/ 550 h 686"/>
                  <a:gd name="T74" fmla="*/ 1789 w 2195"/>
                  <a:gd name="T75" fmla="*/ 600 h 686"/>
                  <a:gd name="T76" fmla="*/ 1821 w 2195"/>
                  <a:gd name="T77" fmla="*/ 642 h 686"/>
                  <a:gd name="T78" fmla="*/ 1879 w 2195"/>
                  <a:gd name="T79" fmla="*/ 536 h 686"/>
                  <a:gd name="T80" fmla="*/ 1746 w 2195"/>
                  <a:gd name="T81" fmla="*/ 425 h 686"/>
                  <a:gd name="T82" fmla="*/ 1855 w 2195"/>
                  <a:gd name="T83" fmla="*/ 317 h 686"/>
                  <a:gd name="T84" fmla="*/ 1972 w 2195"/>
                  <a:gd name="T85" fmla="*/ 275 h 686"/>
                  <a:gd name="T86" fmla="*/ 1981 w 2195"/>
                  <a:gd name="T87" fmla="*/ 358 h 686"/>
                  <a:gd name="T88" fmla="*/ 2115 w 2195"/>
                  <a:gd name="T89" fmla="*/ 441 h 686"/>
                  <a:gd name="T90" fmla="*/ 2041 w 2195"/>
                  <a:gd name="T91" fmla="*/ 341 h 686"/>
                  <a:gd name="T92" fmla="*/ 2121 w 2195"/>
                  <a:gd name="T93" fmla="*/ 301 h 686"/>
                  <a:gd name="T94" fmla="*/ 2165 w 2195"/>
                  <a:gd name="T95" fmla="*/ 245 h 686"/>
                  <a:gd name="T96" fmla="*/ 2127 w 2195"/>
                  <a:gd name="T97" fmla="*/ 194 h 686"/>
                  <a:gd name="T98" fmla="*/ 2155 w 2195"/>
                  <a:gd name="T99" fmla="*/ 143 h 686"/>
                  <a:gd name="T100" fmla="*/ 2081 w 2195"/>
                  <a:gd name="T101" fmla="*/ 119 h 686"/>
                  <a:gd name="T102" fmla="*/ 1867 w 2195"/>
                  <a:gd name="T103" fmla="*/ 130 h 686"/>
                  <a:gd name="T104" fmla="*/ 1729 w 2195"/>
                  <a:gd name="T105" fmla="*/ 128 h 686"/>
                  <a:gd name="T106" fmla="*/ 1395 w 2195"/>
                  <a:gd name="T107" fmla="*/ 82 h 686"/>
                  <a:gd name="T108" fmla="*/ 1301 w 2195"/>
                  <a:gd name="T109" fmla="*/ 103 h 686"/>
                  <a:gd name="T110" fmla="*/ 1124 w 2195"/>
                  <a:gd name="T111" fmla="*/ 71 h 686"/>
                  <a:gd name="T112" fmla="*/ 983 w 2195"/>
                  <a:gd name="T113" fmla="*/ 54 h 686"/>
                  <a:gd name="T114" fmla="*/ 913 w 2195"/>
                  <a:gd name="T115" fmla="*/ 18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95" h="686">
                    <a:moveTo>
                      <a:pt x="856" y="0"/>
                    </a:moveTo>
                    <a:lnTo>
                      <a:pt x="836" y="6"/>
                    </a:lnTo>
                    <a:lnTo>
                      <a:pt x="832" y="12"/>
                    </a:lnTo>
                    <a:lnTo>
                      <a:pt x="836" y="19"/>
                    </a:lnTo>
                    <a:lnTo>
                      <a:pt x="813" y="18"/>
                    </a:lnTo>
                    <a:lnTo>
                      <a:pt x="795" y="27"/>
                    </a:lnTo>
                    <a:lnTo>
                      <a:pt x="781" y="23"/>
                    </a:lnTo>
                    <a:lnTo>
                      <a:pt x="751" y="25"/>
                    </a:lnTo>
                    <a:lnTo>
                      <a:pt x="752" y="29"/>
                    </a:lnTo>
                    <a:lnTo>
                      <a:pt x="721" y="31"/>
                    </a:lnTo>
                    <a:lnTo>
                      <a:pt x="705" y="39"/>
                    </a:lnTo>
                    <a:lnTo>
                      <a:pt x="692" y="39"/>
                    </a:lnTo>
                    <a:lnTo>
                      <a:pt x="687" y="49"/>
                    </a:lnTo>
                    <a:lnTo>
                      <a:pt x="705" y="58"/>
                    </a:lnTo>
                    <a:lnTo>
                      <a:pt x="680" y="60"/>
                    </a:lnTo>
                    <a:lnTo>
                      <a:pt x="649" y="59"/>
                    </a:lnTo>
                    <a:lnTo>
                      <a:pt x="630" y="62"/>
                    </a:lnTo>
                    <a:lnTo>
                      <a:pt x="646" y="80"/>
                    </a:lnTo>
                    <a:lnTo>
                      <a:pt x="669" y="93"/>
                    </a:lnTo>
                    <a:lnTo>
                      <a:pt x="637" y="84"/>
                    </a:lnTo>
                    <a:lnTo>
                      <a:pt x="611" y="85"/>
                    </a:lnTo>
                    <a:lnTo>
                      <a:pt x="595" y="91"/>
                    </a:lnTo>
                    <a:lnTo>
                      <a:pt x="610" y="104"/>
                    </a:lnTo>
                    <a:lnTo>
                      <a:pt x="594" y="101"/>
                    </a:lnTo>
                    <a:lnTo>
                      <a:pt x="587" y="84"/>
                    </a:lnTo>
                    <a:lnTo>
                      <a:pt x="573" y="75"/>
                    </a:lnTo>
                    <a:lnTo>
                      <a:pt x="567" y="76"/>
                    </a:lnTo>
                    <a:lnTo>
                      <a:pt x="579" y="87"/>
                    </a:lnTo>
                    <a:lnTo>
                      <a:pt x="564" y="99"/>
                    </a:lnTo>
                    <a:lnTo>
                      <a:pt x="591" y="112"/>
                    </a:lnTo>
                    <a:lnTo>
                      <a:pt x="593" y="130"/>
                    </a:lnTo>
                    <a:lnTo>
                      <a:pt x="603" y="140"/>
                    </a:lnTo>
                    <a:lnTo>
                      <a:pt x="618" y="141"/>
                    </a:lnTo>
                    <a:lnTo>
                      <a:pt x="620" y="152"/>
                    </a:lnTo>
                    <a:lnTo>
                      <a:pt x="635" y="162"/>
                    </a:lnTo>
                    <a:lnTo>
                      <a:pt x="629" y="171"/>
                    </a:lnTo>
                    <a:lnTo>
                      <a:pt x="631" y="180"/>
                    </a:lnTo>
                    <a:lnTo>
                      <a:pt x="619" y="185"/>
                    </a:lnTo>
                    <a:lnTo>
                      <a:pt x="617" y="191"/>
                    </a:lnTo>
                    <a:lnTo>
                      <a:pt x="600" y="189"/>
                    </a:lnTo>
                    <a:lnTo>
                      <a:pt x="611" y="163"/>
                    </a:lnTo>
                    <a:lnTo>
                      <a:pt x="608" y="151"/>
                    </a:lnTo>
                    <a:lnTo>
                      <a:pt x="586" y="141"/>
                    </a:lnTo>
                    <a:lnTo>
                      <a:pt x="573" y="117"/>
                    </a:lnTo>
                    <a:lnTo>
                      <a:pt x="560" y="105"/>
                    </a:lnTo>
                    <a:lnTo>
                      <a:pt x="549" y="99"/>
                    </a:lnTo>
                    <a:lnTo>
                      <a:pt x="551" y="86"/>
                    </a:lnTo>
                    <a:lnTo>
                      <a:pt x="541" y="77"/>
                    </a:lnTo>
                    <a:lnTo>
                      <a:pt x="505" y="72"/>
                    </a:lnTo>
                    <a:lnTo>
                      <a:pt x="498" y="75"/>
                    </a:lnTo>
                    <a:lnTo>
                      <a:pt x="500" y="91"/>
                    </a:lnTo>
                    <a:lnTo>
                      <a:pt x="486" y="106"/>
                    </a:lnTo>
                    <a:lnTo>
                      <a:pt x="490" y="111"/>
                    </a:lnTo>
                    <a:lnTo>
                      <a:pt x="506" y="124"/>
                    </a:lnTo>
                    <a:lnTo>
                      <a:pt x="507" y="133"/>
                    </a:lnTo>
                    <a:lnTo>
                      <a:pt x="524" y="135"/>
                    </a:lnTo>
                    <a:lnTo>
                      <a:pt x="526" y="138"/>
                    </a:lnTo>
                    <a:lnTo>
                      <a:pt x="546" y="148"/>
                    </a:lnTo>
                    <a:lnTo>
                      <a:pt x="543" y="157"/>
                    </a:lnTo>
                    <a:lnTo>
                      <a:pt x="482" y="137"/>
                    </a:lnTo>
                    <a:lnTo>
                      <a:pt x="460" y="131"/>
                    </a:lnTo>
                    <a:lnTo>
                      <a:pt x="418" y="126"/>
                    </a:lnTo>
                    <a:lnTo>
                      <a:pt x="414" y="132"/>
                    </a:lnTo>
                    <a:lnTo>
                      <a:pt x="434" y="142"/>
                    </a:lnTo>
                    <a:lnTo>
                      <a:pt x="425" y="153"/>
                    </a:lnTo>
                    <a:lnTo>
                      <a:pt x="404" y="143"/>
                    </a:lnTo>
                    <a:lnTo>
                      <a:pt x="388" y="150"/>
                    </a:lnTo>
                    <a:lnTo>
                      <a:pt x="363" y="151"/>
                    </a:lnTo>
                    <a:lnTo>
                      <a:pt x="357" y="157"/>
                    </a:lnTo>
                    <a:lnTo>
                      <a:pt x="339" y="155"/>
                    </a:lnTo>
                    <a:lnTo>
                      <a:pt x="347" y="144"/>
                    </a:lnTo>
                    <a:lnTo>
                      <a:pt x="337" y="143"/>
                    </a:lnTo>
                    <a:lnTo>
                      <a:pt x="297" y="159"/>
                    </a:lnTo>
                    <a:lnTo>
                      <a:pt x="272" y="167"/>
                    </a:lnTo>
                    <a:lnTo>
                      <a:pt x="274" y="178"/>
                    </a:lnTo>
                    <a:lnTo>
                      <a:pt x="255" y="183"/>
                    </a:lnTo>
                    <a:lnTo>
                      <a:pt x="241" y="176"/>
                    </a:lnTo>
                    <a:lnTo>
                      <a:pt x="237" y="166"/>
                    </a:lnTo>
                    <a:lnTo>
                      <a:pt x="253" y="164"/>
                    </a:lnTo>
                    <a:lnTo>
                      <a:pt x="241" y="154"/>
                    </a:lnTo>
                    <a:lnTo>
                      <a:pt x="202" y="148"/>
                    </a:lnTo>
                    <a:lnTo>
                      <a:pt x="216" y="159"/>
                    </a:lnTo>
                    <a:lnTo>
                      <a:pt x="214" y="170"/>
                    </a:lnTo>
                    <a:lnTo>
                      <a:pt x="229" y="181"/>
                    </a:lnTo>
                    <a:lnTo>
                      <a:pt x="226" y="193"/>
                    </a:lnTo>
                    <a:lnTo>
                      <a:pt x="210" y="187"/>
                    </a:lnTo>
                    <a:lnTo>
                      <a:pt x="197" y="186"/>
                    </a:lnTo>
                    <a:lnTo>
                      <a:pt x="172" y="204"/>
                    </a:lnTo>
                    <a:lnTo>
                      <a:pt x="186" y="217"/>
                    </a:lnTo>
                    <a:lnTo>
                      <a:pt x="175" y="222"/>
                    </a:lnTo>
                    <a:lnTo>
                      <a:pt x="138" y="210"/>
                    </a:lnTo>
                    <a:lnTo>
                      <a:pt x="131" y="217"/>
                    </a:lnTo>
                    <a:lnTo>
                      <a:pt x="142" y="225"/>
                    </a:lnTo>
                    <a:lnTo>
                      <a:pt x="143" y="234"/>
                    </a:lnTo>
                    <a:lnTo>
                      <a:pt x="130" y="229"/>
                    </a:lnTo>
                    <a:lnTo>
                      <a:pt x="111" y="223"/>
                    </a:lnTo>
                    <a:lnTo>
                      <a:pt x="104" y="205"/>
                    </a:lnTo>
                    <a:lnTo>
                      <a:pt x="101" y="196"/>
                    </a:lnTo>
                    <a:lnTo>
                      <a:pt x="74" y="183"/>
                    </a:lnTo>
                    <a:lnTo>
                      <a:pt x="84" y="181"/>
                    </a:lnTo>
                    <a:lnTo>
                      <a:pt x="149" y="194"/>
                    </a:lnTo>
                    <a:lnTo>
                      <a:pt x="170" y="190"/>
                    </a:lnTo>
                    <a:lnTo>
                      <a:pt x="182" y="180"/>
                    </a:lnTo>
                    <a:lnTo>
                      <a:pt x="177" y="168"/>
                    </a:lnTo>
                    <a:lnTo>
                      <a:pt x="163" y="160"/>
                    </a:lnTo>
                    <a:lnTo>
                      <a:pt x="106" y="140"/>
                    </a:lnTo>
                    <a:lnTo>
                      <a:pt x="68" y="135"/>
                    </a:lnTo>
                    <a:lnTo>
                      <a:pt x="43" y="125"/>
                    </a:lnTo>
                    <a:lnTo>
                      <a:pt x="31" y="131"/>
                    </a:lnTo>
                    <a:lnTo>
                      <a:pt x="10" y="13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25" y="164"/>
                    </a:lnTo>
                    <a:lnTo>
                      <a:pt x="16" y="177"/>
                    </a:lnTo>
                    <a:lnTo>
                      <a:pt x="38" y="198"/>
                    </a:lnTo>
                    <a:lnTo>
                      <a:pt x="32" y="213"/>
                    </a:lnTo>
                    <a:lnTo>
                      <a:pt x="48" y="228"/>
                    </a:lnTo>
                    <a:lnTo>
                      <a:pt x="45" y="240"/>
                    </a:lnTo>
                    <a:lnTo>
                      <a:pt x="70" y="253"/>
                    </a:lnTo>
                    <a:lnTo>
                      <a:pt x="67" y="262"/>
                    </a:lnTo>
                    <a:lnTo>
                      <a:pt x="56" y="273"/>
                    </a:lnTo>
                    <a:lnTo>
                      <a:pt x="30" y="297"/>
                    </a:lnTo>
                    <a:lnTo>
                      <a:pt x="47" y="306"/>
                    </a:lnTo>
                    <a:lnTo>
                      <a:pt x="33" y="317"/>
                    </a:lnTo>
                    <a:lnTo>
                      <a:pt x="36" y="321"/>
                    </a:lnTo>
                    <a:lnTo>
                      <a:pt x="28" y="332"/>
                    </a:lnTo>
                    <a:lnTo>
                      <a:pt x="35" y="350"/>
                    </a:lnTo>
                    <a:lnTo>
                      <a:pt x="30" y="356"/>
                    </a:lnTo>
                    <a:lnTo>
                      <a:pt x="38" y="361"/>
                    </a:lnTo>
                    <a:lnTo>
                      <a:pt x="41" y="370"/>
                    </a:lnTo>
                    <a:lnTo>
                      <a:pt x="48" y="382"/>
                    </a:lnTo>
                    <a:lnTo>
                      <a:pt x="65" y="386"/>
                    </a:lnTo>
                    <a:lnTo>
                      <a:pt x="68" y="392"/>
                    </a:lnTo>
                    <a:lnTo>
                      <a:pt x="76" y="389"/>
                    </a:lnTo>
                    <a:lnTo>
                      <a:pt x="92" y="394"/>
                    </a:lnTo>
                    <a:lnTo>
                      <a:pt x="95" y="403"/>
                    </a:lnTo>
                    <a:lnTo>
                      <a:pt x="93" y="408"/>
                    </a:lnTo>
                    <a:lnTo>
                      <a:pt x="105" y="422"/>
                    </a:lnTo>
                    <a:lnTo>
                      <a:pt x="112" y="425"/>
                    </a:lnTo>
                    <a:lnTo>
                      <a:pt x="112" y="429"/>
                    </a:lnTo>
                    <a:lnTo>
                      <a:pt x="123" y="432"/>
                    </a:lnTo>
                    <a:lnTo>
                      <a:pt x="129" y="438"/>
                    </a:lnTo>
                    <a:lnTo>
                      <a:pt x="123" y="442"/>
                    </a:lnTo>
                    <a:lnTo>
                      <a:pt x="111" y="441"/>
                    </a:lnTo>
                    <a:lnTo>
                      <a:pt x="108" y="443"/>
                    </a:lnTo>
                    <a:lnTo>
                      <a:pt x="113" y="450"/>
                    </a:lnTo>
                    <a:lnTo>
                      <a:pt x="119" y="463"/>
                    </a:lnTo>
                    <a:lnTo>
                      <a:pt x="125" y="463"/>
                    </a:lnTo>
                    <a:lnTo>
                      <a:pt x="128" y="459"/>
                    </a:lnTo>
                    <a:lnTo>
                      <a:pt x="133" y="460"/>
                    </a:lnTo>
                    <a:lnTo>
                      <a:pt x="149" y="458"/>
                    </a:lnTo>
                    <a:lnTo>
                      <a:pt x="161" y="469"/>
                    </a:lnTo>
                    <a:lnTo>
                      <a:pt x="158" y="474"/>
                    </a:lnTo>
                    <a:lnTo>
                      <a:pt x="161" y="480"/>
                    </a:lnTo>
                    <a:lnTo>
                      <a:pt x="174" y="481"/>
                    </a:lnTo>
                    <a:lnTo>
                      <a:pt x="181" y="489"/>
                    </a:lnTo>
                    <a:lnTo>
                      <a:pt x="182" y="493"/>
                    </a:lnTo>
                    <a:lnTo>
                      <a:pt x="203" y="500"/>
                    </a:lnTo>
                    <a:lnTo>
                      <a:pt x="215" y="497"/>
                    </a:lnTo>
                    <a:lnTo>
                      <a:pt x="227" y="507"/>
                    </a:lnTo>
                    <a:lnTo>
                      <a:pt x="236" y="507"/>
                    </a:lnTo>
                    <a:lnTo>
                      <a:pt x="261" y="513"/>
                    </a:lnTo>
                    <a:lnTo>
                      <a:pt x="262" y="519"/>
                    </a:lnTo>
                    <a:lnTo>
                      <a:pt x="258" y="530"/>
                    </a:lnTo>
                    <a:lnTo>
                      <a:pt x="264" y="541"/>
                    </a:lnTo>
                    <a:lnTo>
                      <a:pt x="263" y="547"/>
                    </a:lnTo>
                    <a:lnTo>
                      <a:pt x="248" y="549"/>
                    </a:lnTo>
                    <a:lnTo>
                      <a:pt x="240" y="555"/>
                    </a:lnTo>
                    <a:lnTo>
                      <a:pt x="241" y="564"/>
                    </a:lnTo>
                    <a:lnTo>
                      <a:pt x="255" y="560"/>
                    </a:lnTo>
                    <a:lnTo>
                      <a:pt x="257" y="565"/>
                    </a:lnTo>
                    <a:lnTo>
                      <a:pt x="234" y="573"/>
                    </a:lnTo>
                    <a:lnTo>
                      <a:pt x="245" y="581"/>
                    </a:lnTo>
                    <a:lnTo>
                      <a:pt x="234" y="598"/>
                    </a:lnTo>
                    <a:lnTo>
                      <a:pt x="223" y="602"/>
                    </a:lnTo>
                    <a:lnTo>
                      <a:pt x="239" y="614"/>
                    </a:lnTo>
                    <a:lnTo>
                      <a:pt x="259" y="621"/>
                    </a:lnTo>
                    <a:lnTo>
                      <a:pt x="284" y="639"/>
                    </a:lnTo>
                    <a:lnTo>
                      <a:pt x="285" y="636"/>
                    </a:lnTo>
                    <a:lnTo>
                      <a:pt x="300" y="640"/>
                    </a:lnTo>
                    <a:lnTo>
                      <a:pt x="325" y="643"/>
                    </a:lnTo>
                    <a:lnTo>
                      <a:pt x="350" y="653"/>
                    </a:lnTo>
                    <a:lnTo>
                      <a:pt x="353" y="657"/>
                    </a:lnTo>
                    <a:lnTo>
                      <a:pt x="363" y="654"/>
                    </a:lnTo>
                    <a:lnTo>
                      <a:pt x="379" y="658"/>
                    </a:lnTo>
                    <a:lnTo>
                      <a:pt x="386" y="666"/>
                    </a:lnTo>
                    <a:lnTo>
                      <a:pt x="398" y="671"/>
                    </a:lnTo>
                    <a:lnTo>
                      <a:pt x="402" y="672"/>
                    </a:lnTo>
                    <a:lnTo>
                      <a:pt x="416" y="684"/>
                    </a:lnTo>
                    <a:lnTo>
                      <a:pt x="424" y="686"/>
                    </a:lnTo>
                    <a:lnTo>
                      <a:pt x="426" y="680"/>
                    </a:lnTo>
                    <a:lnTo>
                      <a:pt x="434" y="672"/>
                    </a:lnTo>
                    <a:lnTo>
                      <a:pt x="411" y="648"/>
                    </a:lnTo>
                    <a:lnTo>
                      <a:pt x="410" y="634"/>
                    </a:lnTo>
                    <a:lnTo>
                      <a:pt x="391" y="615"/>
                    </a:lnTo>
                    <a:lnTo>
                      <a:pt x="402" y="594"/>
                    </a:lnTo>
                    <a:lnTo>
                      <a:pt x="417" y="590"/>
                    </a:lnTo>
                    <a:lnTo>
                      <a:pt x="422" y="578"/>
                    </a:lnTo>
                    <a:lnTo>
                      <a:pt x="413" y="575"/>
                    </a:lnTo>
                    <a:lnTo>
                      <a:pt x="412" y="564"/>
                    </a:lnTo>
                    <a:lnTo>
                      <a:pt x="398" y="551"/>
                    </a:lnTo>
                    <a:lnTo>
                      <a:pt x="386" y="551"/>
                    </a:lnTo>
                    <a:lnTo>
                      <a:pt x="369" y="537"/>
                    </a:lnTo>
                    <a:lnTo>
                      <a:pt x="375" y="522"/>
                    </a:lnTo>
                    <a:lnTo>
                      <a:pt x="369" y="518"/>
                    </a:lnTo>
                    <a:lnTo>
                      <a:pt x="376" y="496"/>
                    </a:lnTo>
                    <a:lnTo>
                      <a:pt x="396" y="507"/>
                    </a:lnTo>
                    <a:lnTo>
                      <a:pt x="394" y="493"/>
                    </a:lnTo>
                    <a:lnTo>
                      <a:pt x="420" y="471"/>
                    </a:lnTo>
                    <a:lnTo>
                      <a:pt x="445" y="470"/>
                    </a:lnTo>
                    <a:lnTo>
                      <a:pt x="484" y="484"/>
                    </a:lnTo>
                    <a:lnTo>
                      <a:pt x="505" y="492"/>
                    </a:lnTo>
                    <a:lnTo>
                      <a:pt x="519" y="484"/>
                    </a:lnTo>
                    <a:lnTo>
                      <a:pt x="544" y="484"/>
                    </a:lnTo>
                    <a:lnTo>
                      <a:pt x="568" y="494"/>
                    </a:lnTo>
                    <a:lnTo>
                      <a:pt x="571" y="488"/>
                    </a:lnTo>
                    <a:lnTo>
                      <a:pt x="593" y="489"/>
                    </a:lnTo>
                    <a:lnTo>
                      <a:pt x="594" y="479"/>
                    </a:lnTo>
                    <a:lnTo>
                      <a:pt x="563" y="466"/>
                    </a:lnTo>
                    <a:lnTo>
                      <a:pt x="575" y="456"/>
                    </a:lnTo>
                    <a:lnTo>
                      <a:pt x="570" y="450"/>
                    </a:lnTo>
                    <a:lnTo>
                      <a:pt x="583" y="445"/>
                    </a:lnTo>
                    <a:lnTo>
                      <a:pt x="567" y="431"/>
                    </a:lnTo>
                    <a:lnTo>
                      <a:pt x="571" y="425"/>
                    </a:lnTo>
                    <a:lnTo>
                      <a:pt x="626" y="417"/>
                    </a:lnTo>
                    <a:lnTo>
                      <a:pt x="632" y="413"/>
                    </a:lnTo>
                    <a:lnTo>
                      <a:pt x="667" y="406"/>
                    </a:lnTo>
                    <a:lnTo>
                      <a:pt x="677" y="397"/>
                    </a:lnTo>
                    <a:lnTo>
                      <a:pt x="707" y="401"/>
                    </a:lnTo>
                    <a:lnTo>
                      <a:pt x="721" y="422"/>
                    </a:lnTo>
                    <a:lnTo>
                      <a:pt x="735" y="417"/>
                    </a:lnTo>
                    <a:lnTo>
                      <a:pt x="758" y="424"/>
                    </a:lnTo>
                    <a:lnTo>
                      <a:pt x="762" y="435"/>
                    </a:lnTo>
                    <a:lnTo>
                      <a:pt x="776" y="434"/>
                    </a:lnTo>
                    <a:lnTo>
                      <a:pt x="806" y="415"/>
                    </a:lnTo>
                    <a:lnTo>
                      <a:pt x="803" y="421"/>
                    </a:lnTo>
                    <a:lnTo>
                      <a:pt x="831" y="436"/>
                    </a:lnTo>
                    <a:lnTo>
                      <a:pt x="889" y="487"/>
                    </a:lnTo>
                    <a:lnTo>
                      <a:pt x="893" y="477"/>
                    </a:lnTo>
                    <a:lnTo>
                      <a:pt x="920" y="489"/>
                    </a:lnTo>
                    <a:lnTo>
                      <a:pt x="940" y="483"/>
                    </a:lnTo>
                    <a:lnTo>
                      <a:pt x="951" y="487"/>
                    </a:lnTo>
                    <a:lnTo>
                      <a:pt x="964" y="499"/>
                    </a:lnTo>
                    <a:lnTo>
                      <a:pt x="977" y="503"/>
                    </a:lnTo>
                    <a:lnTo>
                      <a:pt x="988" y="511"/>
                    </a:lnTo>
                    <a:lnTo>
                      <a:pt x="1007" y="509"/>
                    </a:lnTo>
                    <a:lnTo>
                      <a:pt x="1022" y="521"/>
                    </a:lnTo>
                    <a:lnTo>
                      <a:pt x="1027" y="519"/>
                    </a:lnTo>
                    <a:lnTo>
                      <a:pt x="1042" y="516"/>
                    </a:lnTo>
                    <a:lnTo>
                      <a:pt x="1064" y="498"/>
                    </a:lnTo>
                    <a:lnTo>
                      <a:pt x="1084" y="489"/>
                    </a:lnTo>
                    <a:lnTo>
                      <a:pt x="1101" y="495"/>
                    </a:lnTo>
                    <a:lnTo>
                      <a:pt x="1117" y="495"/>
                    </a:lnTo>
                    <a:lnTo>
                      <a:pt x="1133" y="505"/>
                    </a:lnTo>
                    <a:lnTo>
                      <a:pt x="1149" y="505"/>
                    </a:lnTo>
                    <a:lnTo>
                      <a:pt x="1175" y="510"/>
                    </a:lnTo>
                    <a:lnTo>
                      <a:pt x="1183" y="497"/>
                    </a:lnTo>
                    <a:lnTo>
                      <a:pt x="1170" y="485"/>
                    </a:lnTo>
                    <a:lnTo>
                      <a:pt x="1175" y="464"/>
                    </a:lnTo>
                    <a:lnTo>
                      <a:pt x="1197" y="472"/>
                    </a:lnTo>
                    <a:lnTo>
                      <a:pt x="1213" y="474"/>
                    </a:lnTo>
                    <a:lnTo>
                      <a:pt x="1234" y="479"/>
                    </a:lnTo>
                    <a:lnTo>
                      <a:pt x="1246" y="495"/>
                    </a:lnTo>
                    <a:lnTo>
                      <a:pt x="1273" y="503"/>
                    </a:lnTo>
                    <a:lnTo>
                      <a:pt x="1286" y="499"/>
                    </a:lnTo>
                    <a:lnTo>
                      <a:pt x="1305" y="497"/>
                    </a:lnTo>
                    <a:lnTo>
                      <a:pt x="1323" y="500"/>
                    </a:lnTo>
                    <a:lnTo>
                      <a:pt x="1344" y="509"/>
                    </a:lnTo>
                    <a:lnTo>
                      <a:pt x="1360" y="520"/>
                    </a:lnTo>
                    <a:lnTo>
                      <a:pt x="1374" y="519"/>
                    </a:lnTo>
                    <a:lnTo>
                      <a:pt x="1397" y="523"/>
                    </a:lnTo>
                    <a:lnTo>
                      <a:pt x="1408" y="518"/>
                    </a:lnTo>
                    <a:lnTo>
                      <a:pt x="1427" y="514"/>
                    </a:lnTo>
                    <a:lnTo>
                      <a:pt x="1442" y="500"/>
                    </a:lnTo>
                    <a:lnTo>
                      <a:pt x="1453" y="502"/>
                    </a:lnTo>
                    <a:lnTo>
                      <a:pt x="1465" y="509"/>
                    </a:lnTo>
                    <a:lnTo>
                      <a:pt x="1483" y="507"/>
                    </a:lnTo>
                    <a:lnTo>
                      <a:pt x="1508" y="515"/>
                    </a:lnTo>
                    <a:lnTo>
                      <a:pt x="1522" y="502"/>
                    </a:lnTo>
                    <a:lnTo>
                      <a:pt x="1516" y="493"/>
                    </a:lnTo>
                    <a:lnTo>
                      <a:pt x="1516" y="472"/>
                    </a:lnTo>
                    <a:lnTo>
                      <a:pt x="1520" y="465"/>
                    </a:lnTo>
                    <a:lnTo>
                      <a:pt x="1512" y="454"/>
                    </a:lnTo>
                    <a:lnTo>
                      <a:pt x="1500" y="450"/>
                    </a:lnTo>
                    <a:lnTo>
                      <a:pt x="1505" y="440"/>
                    </a:lnTo>
                    <a:lnTo>
                      <a:pt x="1522" y="436"/>
                    </a:lnTo>
                    <a:lnTo>
                      <a:pt x="1542" y="436"/>
                    </a:lnTo>
                    <a:lnTo>
                      <a:pt x="1570" y="441"/>
                    </a:lnTo>
                    <a:lnTo>
                      <a:pt x="1589" y="449"/>
                    </a:lnTo>
                    <a:lnTo>
                      <a:pt x="1614" y="469"/>
                    </a:lnTo>
                    <a:lnTo>
                      <a:pt x="1627" y="478"/>
                    </a:lnTo>
                    <a:lnTo>
                      <a:pt x="1641" y="490"/>
                    </a:lnTo>
                    <a:lnTo>
                      <a:pt x="1661" y="510"/>
                    </a:lnTo>
                    <a:lnTo>
                      <a:pt x="1693" y="516"/>
                    </a:lnTo>
                    <a:lnTo>
                      <a:pt x="1722" y="531"/>
                    </a:lnTo>
                    <a:lnTo>
                      <a:pt x="1742" y="550"/>
                    </a:lnTo>
                    <a:lnTo>
                      <a:pt x="1766" y="550"/>
                    </a:lnTo>
                    <a:lnTo>
                      <a:pt x="1775" y="542"/>
                    </a:lnTo>
                    <a:lnTo>
                      <a:pt x="1797" y="536"/>
                    </a:lnTo>
                    <a:lnTo>
                      <a:pt x="1802" y="554"/>
                    </a:lnTo>
                    <a:lnTo>
                      <a:pt x="1801" y="562"/>
                    </a:lnTo>
                    <a:lnTo>
                      <a:pt x="1810" y="584"/>
                    </a:lnTo>
                    <a:lnTo>
                      <a:pt x="1811" y="604"/>
                    </a:lnTo>
                    <a:lnTo>
                      <a:pt x="1789" y="600"/>
                    </a:lnTo>
                    <a:lnTo>
                      <a:pt x="1779" y="607"/>
                    </a:lnTo>
                    <a:lnTo>
                      <a:pt x="1794" y="625"/>
                    </a:lnTo>
                    <a:lnTo>
                      <a:pt x="1806" y="649"/>
                    </a:lnTo>
                    <a:lnTo>
                      <a:pt x="1798" y="650"/>
                    </a:lnTo>
                    <a:lnTo>
                      <a:pt x="1804" y="660"/>
                    </a:lnTo>
                    <a:lnTo>
                      <a:pt x="1808" y="664"/>
                    </a:lnTo>
                    <a:lnTo>
                      <a:pt x="1807" y="657"/>
                    </a:lnTo>
                    <a:lnTo>
                      <a:pt x="1821" y="642"/>
                    </a:lnTo>
                    <a:lnTo>
                      <a:pt x="1837" y="652"/>
                    </a:lnTo>
                    <a:lnTo>
                      <a:pt x="1848" y="651"/>
                    </a:lnTo>
                    <a:lnTo>
                      <a:pt x="1863" y="639"/>
                    </a:lnTo>
                    <a:lnTo>
                      <a:pt x="1866" y="627"/>
                    </a:lnTo>
                    <a:lnTo>
                      <a:pt x="1873" y="604"/>
                    </a:lnTo>
                    <a:lnTo>
                      <a:pt x="1880" y="580"/>
                    </a:lnTo>
                    <a:lnTo>
                      <a:pt x="1876" y="566"/>
                    </a:lnTo>
                    <a:lnTo>
                      <a:pt x="1879" y="536"/>
                    </a:lnTo>
                    <a:lnTo>
                      <a:pt x="1862" y="504"/>
                    </a:lnTo>
                    <a:lnTo>
                      <a:pt x="1844" y="480"/>
                    </a:lnTo>
                    <a:lnTo>
                      <a:pt x="1840" y="460"/>
                    </a:lnTo>
                    <a:lnTo>
                      <a:pt x="1825" y="443"/>
                    </a:lnTo>
                    <a:lnTo>
                      <a:pt x="1784" y="421"/>
                    </a:lnTo>
                    <a:lnTo>
                      <a:pt x="1766" y="420"/>
                    </a:lnTo>
                    <a:lnTo>
                      <a:pt x="1764" y="430"/>
                    </a:lnTo>
                    <a:lnTo>
                      <a:pt x="1746" y="425"/>
                    </a:lnTo>
                    <a:lnTo>
                      <a:pt x="1728" y="413"/>
                    </a:lnTo>
                    <a:lnTo>
                      <a:pt x="1701" y="410"/>
                    </a:lnTo>
                    <a:lnTo>
                      <a:pt x="1718" y="364"/>
                    </a:lnTo>
                    <a:lnTo>
                      <a:pt x="1729" y="326"/>
                    </a:lnTo>
                    <a:lnTo>
                      <a:pt x="1772" y="320"/>
                    </a:lnTo>
                    <a:lnTo>
                      <a:pt x="1821" y="323"/>
                    </a:lnTo>
                    <a:lnTo>
                      <a:pt x="1829" y="314"/>
                    </a:lnTo>
                    <a:lnTo>
                      <a:pt x="1855" y="317"/>
                    </a:lnTo>
                    <a:lnTo>
                      <a:pt x="1869" y="331"/>
                    </a:lnTo>
                    <a:lnTo>
                      <a:pt x="1890" y="329"/>
                    </a:lnTo>
                    <a:lnTo>
                      <a:pt x="1917" y="324"/>
                    </a:lnTo>
                    <a:lnTo>
                      <a:pt x="1892" y="312"/>
                    </a:lnTo>
                    <a:lnTo>
                      <a:pt x="1892" y="280"/>
                    </a:lnTo>
                    <a:lnTo>
                      <a:pt x="1921" y="273"/>
                    </a:lnTo>
                    <a:lnTo>
                      <a:pt x="1961" y="297"/>
                    </a:lnTo>
                    <a:lnTo>
                      <a:pt x="1972" y="275"/>
                    </a:lnTo>
                    <a:lnTo>
                      <a:pt x="1961" y="260"/>
                    </a:lnTo>
                    <a:lnTo>
                      <a:pt x="1977" y="258"/>
                    </a:lnTo>
                    <a:lnTo>
                      <a:pt x="1999" y="285"/>
                    </a:lnTo>
                    <a:lnTo>
                      <a:pt x="1992" y="301"/>
                    </a:lnTo>
                    <a:lnTo>
                      <a:pt x="1989" y="320"/>
                    </a:lnTo>
                    <a:lnTo>
                      <a:pt x="1990" y="345"/>
                    </a:lnTo>
                    <a:lnTo>
                      <a:pt x="1972" y="349"/>
                    </a:lnTo>
                    <a:lnTo>
                      <a:pt x="1981" y="358"/>
                    </a:lnTo>
                    <a:lnTo>
                      <a:pt x="1980" y="370"/>
                    </a:lnTo>
                    <a:lnTo>
                      <a:pt x="2001" y="397"/>
                    </a:lnTo>
                    <a:lnTo>
                      <a:pt x="2053" y="441"/>
                    </a:lnTo>
                    <a:lnTo>
                      <a:pt x="2086" y="471"/>
                    </a:lnTo>
                    <a:lnTo>
                      <a:pt x="2105" y="485"/>
                    </a:lnTo>
                    <a:lnTo>
                      <a:pt x="2110" y="466"/>
                    </a:lnTo>
                    <a:lnTo>
                      <a:pt x="2096" y="446"/>
                    </a:lnTo>
                    <a:lnTo>
                      <a:pt x="2115" y="441"/>
                    </a:lnTo>
                    <a:lnTo>
                      <a:pt x="2098" y="418"/>
                    </a:lnTo>
                    <a:lnTo>
                      <a:pt x="2114" y="408"/>
                    </a:lnTo>
                    <a:lnTo>
                      <a:pt x="2099" y="399"/>
                    </a:lnTo>
                    <a:lnTo>
                      <a:pt x="2088" y="383"/>
                    </a:lnTo>
                    <a:lnTo>
                      <a:pt x="2102" y="382"/>
                    </a:lnTo>
                    <a:lnTo>
                      <a:pt x="2072" y="354"/>
                    </a:lnTo>
                    <a:lnTo>
                      <a:pt x="2050" y="349"/>
                    </a:lnTo>
                    <a:lnTo>
                      <a:pt x="2041" y="341"/>
                    </a:lnTo>
                    <a:lnTo>
                      <a:pt x="2037" y="322"/>
                    </a:lnTo>
                    <a:lnTo>
                      <a:pt x="2027" y="310"/>
                    </a:lnTo>
                    <a:lnTo>
                      <a:pt x="2050" y="312"/>
                    </a:lnTo>
                    <a:lnTo>
                      <a:pt x="2054" y="304"/>
                    </a:lnTo>
                    <a:lnTo>
                      <a:pt x="2069" y="311"/>
                    </a:lnTo>
                    <a:lnTo>
                      <a:pt x="2089" y="296"/>
                    </a:lnTo>
                    <a:lnTo>
                      <a:pt x="2127" y="309"/>
                    </a:lnTo>
                    <a:lnTo>
                      <a:pt x="2121" y="301"/>
                    </a:lnTo>
                    <a:lnTo>
                      <a:pt x="2127" y="289"/>
                    </a:lnTo>
                    <a:lnTo>
                      <a:pt x="2132" y="275"/>
                    </a:lnTo>
                    <a:lnTo>
                      <a:pt x="2142" y="273"/>
                    </a:lnTo>
                    <a:lnTo>
                      <a:pt x="2162" y="259"/>
                    </a:lnTo>
                    <a:lnTo>
                      <a:pt x="2195" y="263"/>
                    </a:lnTo>
                    <a:lnTo>
                      <a:pt x="2192" y="258"/>
                    </a:lnTo>
                    <a:lnTo>
                      <a:pt x="2179" y="250"/>
                    </a:lnTo>
                    <a:lnTo>
                      <a:pt x="2165" y="245"/>
                    </a:lnTo>
                    <a:lnTo>
                      <a:pt x="2135" y="230"/>
                    </a:lnTo>
                    <a:lnTo>
                      <a:pt x="2107" y="220"/>
                    </a:lnTo>
                    <a:lnTo>
                      <a:pt x="2128" y="221"/>
                    </a:lnTo>
                    <a:lnTo>
                      <a:pt x="2134" y="213"/>
                    </a:lnTo>
                    <a:lnTo>
                      <a:pt x="2128" y="210"/>
                    </a:lnTo>
                    <a:lnTo>
                      <a:pt x="2117" y="188"/>
                    </a:lnTo>
                    <a:lnTo>
                      <a:pt x="2124" y="183"/>
                    </a:lnTo>
                    <a:lnTo>
                      <a:pt x="2127" y="194"/>
                    </a:lnTo>
                    <a:lnTo>
                      <a:pt x="2139" y="195"/>
                    </a:lnTo>
                    <a:lnTo>
                      <a:pt x="2136" y="183"/>
                    </a:lnTo>
                    <a:lnTo>
                      <a:pt x="2149" y="185"/>
                    </a:lnTo>
                    <a:lnTo>
                      <a:pt x="2158" y="186"/>
                    </a:lnTo>
                    <a:lnTo>
                      <a:pt x="2154" y="172"/>
                    </a:lnTo>
                    <a:lnTo>
                      <a:pt x="2163" y="168"/>
                    </a:lnTo>
                    <a:lnTo>
                      <a:pt x="2150" y="158"/>
                    </a:lnTo>
                    <a:lnTo>
                      <a:pt x="2155" y="143"/>
                    </a:lnTo>
                    <a:lnTo>
                      <a:pt x="2167" y="151"/>
                    </a:lnTo>
                    <a:lnTo>
                      <a:pt x="2166" y="129"/>
                    </a:lnTo>
                    <a:lnTo>
                      <a:pt x="2163" y="113"/>
                    </a:lnTo>
                    <a:lnTo>
                      <a:pt x="2134" y="115"/>
                    </a:lnTo>
                    <a:lnTo>
                      <a:pt x="2116" y="123"/>
                    </a:lnTo>
                    <a:lnTo>
                      <a:pt x="2102" y="129"/>
                    </a:lnTo>
                    <a:lnTo>
                      <a:pt x="2098" y="133"/>
                    </a:lnTo>
                    <a:lnTo>
                      <a:pt x="2081" y="119"/>
                    </a:lnTo>
                    <a:lnTo>
                      <a:pt x="2021" y="141"/>
                    </a:lnTo>
                    <a:lnTo>
                      <a:pt x="2020" y="142"/>
                    </a:lnTo>
                    <a:lnTo>
                      <a:pt x="2020" y="142"/>
                    </a:lnTo>
                    <a:lnTo>
                      <a:pt x="1988" y="134"/>
                    </a:lnTo>
                    <a:lnTo>
                      <a:pt x="1936" y="126"/>
                    </a:lnTo>
                    <a:lnTo>
                      <a:pt x="1911" y="126"/>
                    </a:lnTo>
                    <a:lnTo>
                      <a:pt x="1861" y="122"/>
                    </a:lnTo>
                    <a:lnTo>
                      <a:pt x="1867" y="130"/>
                    </a:lnTo>
                    <a:lnTo>
                      <a:pt x="1896" y="141"/>
                    </a:lnTo>
                    <a:lnTo>
                      <a:pt x="1888" y="146"/>
                    </a:lnTo>
                    <a:lnTo>
                      <a:pt x="1841" y="131"/>
                    </a:lnTo>
                    <a:lnTo>
                      <a:pt x="1818" y="132"/>
                    </a:lnTo>
                    <a:lnTo>
                      <a:pt x="1788" y="129"/>
                    </a:lnTo>
                    <a:lnTo>
                      <a:pt x="1765" y="130"/>
                    </a:lnTo>
                    <a:lnTo>
                      <a:pt x="1753" y="133"/>
                    </a:lnTo>
                    <a:lnTo>
                      <a:pt x="1729" y="128"/>
                    </a:lnTo>
                    <a:lnTo>
                      <a:pt x="1711" y="115"/>
                    </a:lnTo>
                    <a:lnTo>
                      <a:pt x="1690" y="109"/>
                    </a:lnTo>
                    <a:lnTo>
                      <a:pt x="1660" y="106"/>
                    </a:lnTo>
                    <a:lnTo>
                      <a:pt x="1612" y="109"/>
                    </a:lnTo>
                    <a:lnTo>
                      <a:pt x="1559" y="96"/>
                    </a:lnTo>
                    <a:lnTo>
                      <a:pt x="1533" y="86"/>
                    </a:lnTo>
                    <a:lnTo>
                      <a:pt x="1402" y="75"/>
                    </a:lnTo>
                    <a:lnTo>
                      <a:pt x="1395" y="82"/>
                    </a:lnTo>
                    <a:lnTo>
                      <a:pt x="1426" y="98"/>
                    </a:lnTo>
                    <a:lnTo>
                      <a:pt x="1402" y="96"/>
                    </a:lnTo>
                    <a:lnTo>
                      <a:pt x="1399" y="101"/>
                    </a:lnTo>
                    <a:lnTo>
                      <a:pt x="1367" y="95"/>
                    </a:lnTo>
                    <a:lnTo>
                      <a:pt x="1351" y="100"/>
                    </a:lnTo>
                    <a:lnTo>
                      <a:pt x="1320" y="92"/>
                    </a:lnTo>
                    <a:lnTo>
                      <a:pt x="1331" y="110"/>
                    </a:lnTo>
                    <a:lnTo>
                      <a:pt x="1301" y="103"/>
                    </a:lnTo>
                    <a:lnTo>
                      <a:pt x="1268" y="90"/>
                    </a:lnTo>
                    <a:lnTo>
                      <a:pt x="1267" y="83"/>
                    </a:lnTo>
                    <a:lnTo>
                      <a:pt x="1247" y="72"/>
                    </a:lnTo>
                    <a:lnTo>
                      <a:pt x="1215" y="64"/>
                    </a:lnTo>
                    <a:lnTo>
                      <a:pt x="1195" y="64"/>
                    </a:lnTo>
                    <a:lnTo>
                      <a:pt x="1165" y="61"/>
                    </a:lnTo>
                    <a:lnTo>
                      <a:pt x="1180" y="73"/>
                    </a:lnTo>
                    <a:lnTo>
                      <a:pt x="1124" y="71"/>
                    </a:lnTo>
                    <a:lnTo>
                      <a:pt x="1111" y="63"/>
                    </a:lnTo>
                    <a:lnTo>
                      <a:pt x="1068" y="61"/>
                    </a:lnTo>
                    <a:lnTo>
                      <a:pt x="1051" y="63"/>
                    </a:lnTo>
                    <a:lnTo>
                      <a:pt x="1051" y="68"/>
                    </a:lnTo>
                    <a:lnTo>
                      <a:pt x="1032" y="57"/>
                    </a:lnTo>
                    <a:lnTo>
                      <a:pt x="1024" y="60"/>
                    </a:lnTo>
                    <a:lnTo>
                      <a:pt x="1001" y="56"/>
                    </a:lnTo>
                    <a:lnTo>
                      <a:pt x="983" y="54"/>
                    </a:lnTo>
                    <a:lnTo>
                      <a:pt x="986" y="49"/>
                    </a:lnTo>
                    <a:lnTo>
                      <a:pt x="1008" y="40"/>
                    </a:lnTo>
                    <a:lnTo>
                      <a:pt x="1016" y="36"/>
                    </a:lnTo>
                    <a:lnTo>
                      <a:pt x="1009" y="28"/>
                    </a:lnTo>
                    <a:lnTo>
                      <a:pt x="992" y="22"/>
                    </a:lnTo>
                    <a:lnTo>
                      <a:pt x="955" y="15"/>
                    </a:lnTo>
                    <a:lnTo>
                      <a:pt x="920" y="14"/>
                    </a:lnTo>
                    <a:lnTo>
                      <a:pt x="913" y="18"/>
                    </a:lnTo>
                    <a:lnTo>
                      <a:pt x="901" y="11"/>
                    </a:lnTo>
                    <a:lnTo>
                      <a:pt x="901" y="11"/>
                    </a:lnTo>
                    <a:lnTo>
                      <a:pt x="871" y="8"/>
                    </a:lnTo>
                    <a:lnTo>
                      <a:pt x="883" y="5"/>
                    </a:lnTo>
                    <a:lnTo>
                      <a:pt x="856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  <p:sp>
            <p:nvSpPr>
              <p:cNvPr id="133" name="Freeform 117"/>
              <p:cNvSpPr>
                <a:spLocks/>
              </p:cNvSpPr>
              <p:nvPr/>
            </p:nvSpPr>
            <p:spPr bwMode="auto">
              <a:xfrm>
                <a:off x="3841970" y="2167249"/>
                <a:ext cx="199296" cy="167971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  <a:gd name="connsiteX0" fmla="*/ 7561 w 10000"/>
                  <a:gd name="connsiteY0" fmla="*/ 0 h 10000"/>
                  <a:gd name="connsiteX1" fmla="*/ 7909 w 10000"/>
                  <a:gd name="connsiteY1" fmla="*/ 303 h 10000"/>
                  <a:gd name="connsiteX2" fmla="*/ 8502 w 10000"/>
                  <a:gd name="connsiteY2" fmla="*/ 236 h 10000"/>
                  <a:gd name="connsiteX3" fmla="*/ 9094 w 10000"/>
                  <a:gd name="connsiteY3" fmla="*/ 404 h 10000"/>
                  <a:gd name="connsiteX4" fmla="*/ 9373 w 10000"/>
                  <a:gd name="connsiteY4" fmla="*/ 404 h 10000"/>
                  <a:gd name="connsiteX5" fmla="*/ 9582 w 10000"/>
                  <a:gd name="connsiteY5" fmla="*/ 842 h 10000"/>
                  <a:gd name="connsiteX6" fmla="*/ 9617 w 10000"/>
                  <a:gd name="connsiteY6" fmla="*/ 1279 h 10000"/>
                  <a:gd name="connsiteX7" fmla="*/ 9826 w 10000"/>
                  <a:gd name="connsiteY7" fmla="*/ 2020 h 10000"/>
                  <a:gd name="connsiteX8" fmla="*/ 10000 w 10000"/>
                  <a:gd name="connsiteY8" fmla="*/ 2155 h 10000"/>
                  <a:gd name="connsiteX9" fmla="*/ 9895 w 10000"/>
                  <a:gd name="connsiteY9" fmla="*/ 2424 h 10000"/>
                  <a:gd name="connsiteX10" fmla="*/ 9094 w 10000"/>
                  <a:gd name="connsiteY10" fmla="*/ 2559 h 10000"/>
                  <a:gd name="connsiteX11" fmla="*/ 8815 w 10000"/>
                  <a:gd name="connsiteY11" fmla="*/ 2828 h 10000"/>
                  <a:gd name="connsiteX12" fmla="*/ 8432 w 10000"/>
                  <a:gd name="connsiteY12" fmla="*/ 2862 h 10000"/>
                  <a:gd name="connsiteX13" fmla="*/ 8432 w 10000"/>
                  <a:gd name="connsiteY13" fmla="*/ 3401 h 10000"/>
                  <a:gd name="connsiteX14" fmla="*/ 7700 w 10000"/>
                  <a:gd name="connsiteY14" fmla="*/ 3670 h 10000"/>
                  <a:gd name="connsiteX15" fmla="*/ 7456 w 10000"/>
                  <a:gd name="connsiteY15" fmla="*/ 4007 h 10000"/>
                  <a:gd name="connsiteX16" fmla="*/ 6969 w 10000"/>
                  <a:gd name="connsiteY16" fmla="*/ 4209 h 10000"/>
                  <a:gd name="connsiteX17" fmla="*/ 6341 w 10000"/>
                  <a:gd name="connsiteY17" fmla="*/ 4310 h 10000"/>
                  <a:gd name="connsiteX18" fmla="*/ 5331 w 10000"/>
                  <a:gd name="connsiteY18" fmla="*/ 4815 h 10000"/>
                  <a:gd name="connsiteX19" fmla="*/ 5331 w 10000"/>
                  <a:gd name="connsiteY19" fmla="*/ 5657 h 10000"/>
                  <a:gd name="connsiteX20" fmla="*/ 5226 w 10000"/>
                  <a:gd name="connsiteY20" fmla="*/ 5657 h 10000"/>
                  <a:gd name="connsiteX21" fmla="*/ 5226 w 10000"/>
                  <a:gd name="connsiteY21" fmla="*/ 5657 h 10000"/>
                  <a:gd name="connsiteX22" fmla="*/ 5226 w 10000"/>
                  <a:gd name="connsiteY22" fmla="*/ 6027 h 10000"/>
                  <a:gd name="connsiteX23" fmla="*/ 4843 w 10000"/>
                  <a:gd name="connsiteY23" fmla="*/ 6061 h 10000"/>
                  <a:gd name="connsiteX24" fmla="*/ 4634 w 10000"/>
                  <a:gd name="connsiteY24" fmla="*/ 6195 h 10000"/>
                  <a:gd name="connsiteX25" fmla="*/ 4355 w 10000"/>
                  <a:gd name="connsiteY25" fmla="*/ 6195 h 10000"/>
                  <a:gd name="connsiteX26" fmla="*/ 4146 w 10000"/>
                  <a:gd name="connsiteY26" fmla="*/ 6128 h 10000"/>
                  <a:gd name="connsiteX27" fmla="*/ 3624 w 10000"/>
                  <a:gd name="connsiteY27" fmla="*/ 6195 h 10000"/>
                  <a:gd name="connsiteX28" fmla="*/ 3415 w 10000"/>
                  <a:gd name="connsiteY28" fmla="*/ 6734 h 10000"/>
                  <a:gd name="connsiteX29" fmla="*/ 3206 w 10000"/>
                  <a:gd name="connsiteY29" fmla="*/ 6801 h 10000"/>
                  <a:gd name="connsiteX30" fmla="*/ 2892 w 10000"/>
                  <a:gd name="connsiteY30" fmla="*/ 7677 h 10000"/>
                  <a:gd name="connsiteX31" fmla="*/ 2021 w 10000"/>
                  <a:gd name="connsiteY31" fmla="*/ 8418 h 10000"/>
                  <a:gd name="connsiteX32" fmla="*/ 1777 w 10000"/>
                  <a:gd name="connsiteY32" fmla="*/ 9394 h 10000"/>
                  <a:gd name="connsiteX33" fmla="*/ 1498 w 10000"/>
                  <a:gd name="connsiteY33" fmla="*/ 9697 h 10000"/>
                  <a:gd name="connsiteX34" fmla="*/ 1429 w 10000"/>
                  <a:gd name="connsiteY34" fmla="*/ 9966 h 10000"/>
                  <a:gd name="connsiteX35" fmla="*/ 0 w 10000"/>
                  <a:gd name="connsiteY35" fmla="*/ 10000 h 10000"/>
                  <a:gd name="connsiteX36" fmla="*/ 0 w 10000"/>
                  <a:gd name="connsiteY36" fmla="*/ 10000 h 10000"/>
                  <a:gd name="connsiteX37" fmla="*/ 35 w 10000"/>
                  <a:gd name="connsiteY37" fmla="*/ 9697 h 10000"/>
                  <a:gd name="connsiteX38" fmla="*/ 279 w 10000"/>
                  <a:gd name="connsiteY38" fmla="*/ 9495 h 10000"/>
                  <a:gd name="connsiteX39" fmla="*/ 488 w 10000"/>
                  <a:gd name="connsiteY39" fmla="*/ 9125 h 10000"/>
                  <a:gd name="connsiteX40" fmla="*/ 453 w 10000"/>
                  <a:gd name="connsiteY40" fmla="*/ 8889 h 10000"/>
                  <a:gd name="connsiteX41" fmla="*/ 697 w 10000"/>
                  <a:gd name="connsiteY41" fmla="*/ 8384 h 10000"/>
                  <a:gd name="connsiteX42" fmla="*/ 1045 w 10000"/>
                  <a:gd name="connsiteY42" fmla="*/ 7946 h 10000"/>
                  <a:gd name="connsiteX43" fmla="*/ 1289 w 10000"/>
                  <a:gd name="connsiteY43" fmla="*/ 7845 h 10000"/>
                  <a:gd name="connsiteX44" fmla="*/ 1463 w 10000"/>
                  <a:gd name="connsiteY44" fmla="*/ 7441 h 10000"/>
                  <a:gd name="connsiteX45" fmla="*/ 1463 w 10000"/>
                  <a:gd name="connsiteY45" fmla="*/ 7071 h 10000"/>
                  <a:gd name="connsiteX46" fmla="*/ 1707 w 10000"/>
                  <a:gd name="connsiteY46" fmla="*/ 6633 h 10000"/>
                  <a:gd name="connsiteX47" fmla="*/ 2125 w 10000"/>
                  <a:gd name="connsiteY47" fmla="*/ 6364 h 10000"/>
                  <a:gd name="connsiteX48" fmla="*/ 2544 w 10000"/>
                  <a:gd name="connsiteY48" fmla="*/ 5657 h 10000"/>
                  <a:gd name="connsiteX49" fmla="*/ 2578 w 10000"/>
                  <a:gd name="connsiteY49" fmla="*/ 5657 h 10000"/>
                  <a:gd name="connsiteX50" fmla="*/ 2892 w 10000"/>
                  <a:gd name="connsiteY50" fmla="*/ 5387 h 10000"/>
                  <a:gd name="connsiteX51" fmla="*/ 3449 w 10000"/>
                  <a:gd name="connsiteY51" fmla="*/ 5320 h 10000"/>
                  <a:gd name="connsiteX52" fmla="*/ 3972 w 10000"/>
                  <a:gd name="connsiteY52" fmla="*/ 4848 h 10000"/>
                  <a:gd name="connsiteX53" fmla="*/ 4286 w 10000"/>
                  <a:gd name="connsiteY53" fmla="*/ 4646 h 10000"/>
                  <a:gd name="connsiteX54" fmla="*/ 4808 w 10000"/>
                  <a:gd name="connsiteY54" fmla="*/ 4074 h 10000"/>
                  <a:gd name="connsiteX55" fmla="*/ 4669 w 10000"/>
                  <a:gd name="connsiteY55" fmla="*/ 3199 h 10000"/>
                  <a:gd name="connsiteX56" fmla="*/ 4913 w 10000"/>
                  <a:gd name="connsiteY56" fmla="*/ 2593 h 10000"/>
                  <a:gd name="connsiteX57" fmla="*/ 5017 w 10000"/>
                  <a:gd name="connsiteY57" fmla="*/ 2222 h 10000"/>
                  <a:gd name="connsiteX58" fmla="*/ 5436 w 10000"/>
                  <a:gd name="connsiteY58" fmla="*/ 1751 h 10000"/>
                  <a:gd name="connsiteX59" fmla="*/ 6028 w 10000"/>
                  <a:gd name="connsiteY59" fmla="*/ 1448 h 10000"/>
                  <a:gd name="connsiteX60" fmla="*/ 6481 w 10000"/>
                  <a:gd name="connsiteY60" fmla="*/ 1145 h 10000"/>
                  <a:gd name="connsiteX61" fmla="*/ 6899 w 10000"/>
                  <a:gd name="connsiteY61" fmla="*/ 438 h 10000"/>
                  <a:gd name="connsiteX62" fmla="*/ 7561 w 10000"/>
                  <a:gd name="connsiteY62" fmla="*/ 0 h 10000"/>
                  <a:gd name="connsiteX0" fmla="*/ 6899 w 10000"/>
                  <a:gd name="connsiteY0" fmla="*/ 202 h 9764"/>
                  <a:gd name="connsiteX1" fmla="*/ 7909 w 10000"/>
                  <a:gd name="connsiteY1" fmla="*/ 67 h 9764"/>
                  <a:gd name="connsiteX2" fmla="*/ 8502 w 10000"/>
                  <a:gd name="connsiteY2" fmla="*/ 0 h 9764"/>
                  <a:gd name="connsiteX3" fmla="*/ 9094 w 10000"/>
                  <a:gd name="connsiteY3" fmla="*/ 168 h 9764"/>
                  <a:gd name="connsiteX4" fmla="*/ 9373 w 10000"/>
                  <a:gd name="connsiteY4" fmla="*/ 168 h 9764"/>
                  <a:gd name="connsiteX5" fmla="*/ 9582 w 10000"/>
                  <a:gd name="connsiteY5" fmla="*/ 606 h 9764"/>
                  <a:gd name="connsiteX6" fmla="*/ 9617 w 10000"/>
                  <a:gd name="connsiteY6" fmla="*/ 1043 h 9764"/>
                  <a:gd name="connsiteX7" fmla="*/ 9826 w 10000"/>
                  <a:gd name="connsiteY7" fmla="*/ 1784 h 9764"/>
                  <a:gd name="connsiteX8" fmla="*/ 10000 w 10000"/>
                  <a:gd name="connsiteY8" fmla="*/ 1919 h 9764"/>
                  <a:gd name="connsiteX9" fmla="*/ 9895 w 10000"/>
                  <a:gd name="connsiteY9" fmla="*/ 2188 h 9764"/>
                  <a:gd name="connsiteX10" fmla="*/ 9094 w 10000"/>
                  <a:gd name="connsiteY10" fmla="*/ 2323 h 9764"/>
                  <a:gd name="connsiteX11" fmla="*/ 8815 w 10000"/>
                  <a:gd name="connsiteY11" fmla="*/ 2592 h 9764"/>
                  <a:gd name="connsiteX12" fmla="*/ 8432 w 10000"/>
                  <a:gd name="connsiteY12" fmla="*/ 2626 h 9764"/>
                  <a:gd name="connsiteX13" fmla="*/ 8432 w 10000"/>
                  <a:gd name="connsiteY13" fmla="*/ 3165 h 9764"/>
                  <a:gd name="connsiteX14" fmla="*/ 7700 w 10000"/>
                  <a:gd name="connsiteY14" fmla="*/ 3434 h 9764"/>
                  <a:gd name="connsiteX15" fmla="*/ 7456 w 10000"/>
                  <a:gd name="connsiteY15" fmla="*/ 3771 h 9764"/>
                  <a:gd name="connsiteX16" fmla="*/ 6969 w 10000"/>
                  <a:gd name="connsiteY16" fmla="*/ 3973 h 9764"/>
                  <a:gd name="connsiteX17" fmla="*/ 6341 w 10000"/>
                  <a:gd name="connsiteY17" fmla="*/ 4074 h 9764"/>
                  <a:gd name="connsiteX18" fmla="*/ 5331 w 10000"/>
                  <a:gd name="connsiteY18" fmla="*/ 4579 h 9764"/>
                  <a:gd name="connsiteX19" fmla="*/ 5331 w 10000"/>
                  <a:gd name="connsiteY19" fmla="*/ 5421 h 9764"/>
                  <a:gd name="connsiteX20" fmla="*/ 5226 w 10000"/>
                  <a:gd name="connsiteY20" fmla="*/ 5421 h 9764"/>
                  <a:gd name="connsiteX21" fmla="*/ 5226 w 10000"/>
                  <a:gd name="connsiteY21" fmla="*/ 5421 h 9764"/>
                  <a:gd name="connsiteX22" fmla="*/ 5226 w 10000"/>
                  <a:gd name="connsiteY22" fmla="*/ 5791 h 9764"/>
                  <a:gd name="connsiteX23" fmla="*/ 4843 w 10000"/>
                  <a:gd name="connsiteY23" fmla="*/ 5825 h 9764"/>
                  <a:gd name="connsiteX24" fmla="*/ 4634 w 10000"/>
                  <a:gd name="connsiteY24" fmla="*/ 5959 h 9764"/>
                  <a:gd name="connsiteX25" fmla="*/ 4355 w 10000"/>
                  <a:gd name="connsiteY25" fmla="*/ 5959 h 9764"/>
                  <a:gd name="connsiteX26" fmla="*/ 4146 w 10000"/>
                  <a:gd name="connsiteY26" fmla="*/ 5892 h 9764"/>
                  <a:gd name="connsiteX27" fmla="*/ 3624 w 10000"/>
                  <a:gd name="connsiteY27" fmla="*/ 5959 h 9764"/>
                  <a:gd name="connsiteX28" fmla="*/ 3415 w 10000"/>
                  <a:gd name="connsiteY28" fmla="*/ 6498 h 9764"/>
                  <a:gd name="connsiteX29" fmla="*/ 3206 w 10000"/>
                  <a:gd name="connsiteY29" fmla="*/ 6565 h 9764"/>
                  <a:gd name="connsiteX30" fmla="*/ 2892 w 10000"/>
                  <a:gd name="connsiteY30" fmla="*/ 7441 h 9764"/>
                  <a:gd name="connsiteX31" fmla="*/ 2021 w 10000"/>
                  <a:gd name="connsiteY31" fmla="*/ 8182 h 9764"/>
                  <a:gd name="connsiteX32" fmla="*/ 1777 w 10000"/>
                  <a:gd name="connsiteY32" fmla="*/ 9158 h 9764"/>
                  <a:gd name="connsiteX33" fmla="*/ 1498 w 10000"/>
                  <a:gd name="connsiteY33" fmla="*/ 9461 h 9764"/>
                  <a:gd name="connsiteX34" fmla="*/ 1429 w 10000"/>
                  <a:gd name="connsiteY34" fmla="*/ 9730 h 9764"/>
                  <a:gd name="connsiteX35" fmla="*/ 0 w 10000"/>
                  <a:gd name="connsiteY35" fmla="*/ 9764 h 9764"/>
                  <a:gd name="connsiteX36" fmla="*/ 0 w 10000"/>
                  <a:gd name="connsiteY36" fmla="*/ 9764 h 9764"/>
                  <a:gd name="connsiteX37" fmla="*/ 35 w 10000"/>
                  <a:gd name="connsiteY37" fmla="*/ 9461 h 9764"/>
                  <a:gd name="connsiteX38" fmla="*/ 279 w 10000"/>
                  <a:gd name="connsiteY38" fmla="*/ 9259 h 9764"/>
                  <a:gd name="connsiteX39" fmla="*/ 488 w 10000"/>
                  <a:gd name="connsiteY39" fmla="*/ 8889 h 9764"/>
                  <a:gd name="connsiteX40" fmla="*/ 453 w 10000"/>
                  <a:gd name="connsiteY40" fmla="*/ 8653 h 9764"/>
                  <a:gd name="connsiteX41" fmla="*/ 697 w 10000"/>
                  <a:gd name="connsiteY41" fmla="*/ 8148 h 9764"/>
                  <a:gd name="connsiteX42" fmla="*/ 1045 w 10000"/>
                  <a:gd name="connsiteY42" fmla="*/ 7710 h 9764"/>
                  <a:gd name="connsiteX43" fmla="*/ 1289 w 10000"/>
                  <a:gd name="connsiteY43" fmla="*/ 7609 h 9764"/>
                  <a:gd name="connsiteX44" fmla="*/ 1463 w 10000"/>
                  <a:gd name="connsiteY44" fmla="*/ 7205 h 9764"/>
                  <a:gd name="connsiteX45" fmla="*/ 1463 w 10000"/>
                  <a:gd name="connsiteY45" fmla="*/ 6835 h 9764"/>
                  <a:gd name="connsiteX46" fmla="*/ 1707 w 10000"/>
                  <a:gd name="connsiteY46" fmla="*/ 6397 h 9764"/>
                  <a:gd name="connsiteX47" fmla="*/ 2125 w 10000"/>
                  <a:gd name="connsiteY47" fmla="*/ 6128 h 9764"/>
                  <a:gd name="connsiteX48" fmla="*/ 2544 w 10000"/>
                  <a:gd name="connsiteY48" fmla="*/ 5421 h 9764"/>
                  <a:gd name="connsiteX49" fmla="*/ 2578 w 10000"/>
                  <a:gd name="connsiteY49" fmla="*/ 5421 h 9764"/>
                  <a:gd name="connsiteX50" fmla="*/ 2892 w 10000"/>
                  <a:gd name="connsiteY50" fmla="*/ 5151 h 9764"/>
                  <a:gd name="connsiteX51" fmla="*/ 3449 w 10000"/>
                  <a:gd name="connsiteY51" fmla="*/ 5084 h 9764"/>
                  <a:gd name="connsiteX52" fmla="*/ 3972 w 10000"/>
                  <a:gd name="connsiteY52" fmla="*/ 4612 h 9764"/>
                  <a:gd name="connsiteX53" fmla="*/ 4286 w 10000"/>
                  <a:gd name="connsiteY53" fmla="*/ 4410 h 9764"/>
                  <a:gd name="connsiteX54" fmla="*/ 4808 w 10000"/>
                  <a:gd name="connsiteY54" fmla="*/ 3838 h 9764"/>
                  <a:gd name="connsiteX55" fmla="*/ 4669 w 10000"/>
                  <a:gd name="connsiteY55" fmla="*/ 2963 h 9764"/>
                  <a:gd name="connsiteX56" fmla="*/ 4913 w 10000"/>
                  <a:gd name="connsiteY56" fmla="*/ 2357 h 9764"/>
                  <a:gd name="connsiteX57" fmla="*/ 5017 w 10000"/>
                  <a:gd name="connsiteY57" fmla="*/ 1986 h 9764"/>
                  <a:gd name="connsiteX58" fmla="*/ 5436 w 10000"/>
                  <a:gd name="connsiteY58" fmla="*/ 1515 h 9764"/>
                  <a:gd name="connsiteX59" fmla="*/ 6028 w 10000"/>
                  <a:gd name="connsiteY59" fmla="*/ 1212 h 9764"/>
                  <a:gd name="connsiteX60" fmla="*/ 6481 w 10000"/>
                  <a:gd name="connsiteY60" fmla="*/ 909 h 9764"/>
                  <a:gd name="connsiteX61" fmla="*/ 6899 w 10000"/>
                  <a:gd name="connsiteY61" fmla="*/ 202 h 9764"/>
                  <a:gd name="connsiteX0" fmla="*/ 6899 w 10000"/>
                  <a:gd name="connsiteY0" fmla="*/ 207 h 10000"/>
                  <a:gd name="connsiteX1" fmla="*/ 8502 w 10000"/>
                  <a:gd name="connsiteY1" fmla="*/ 0 h 10000"/>
                  <a:gd name="connsiteX2" fmla="*/ 9094 w 10000"/>
                  <a:gd name="connsiteY2" fmla="*/ 172 h 10000"/>
                  <a:gd name="connsiteX3" fmla="*/ 9373 w 10000"/>
                  <a:gd name="connsiteY3" fmla="*/ 172 h 10000"/>
                  <a:gd name="connsiteX4" fmla="*/ 9582 w 10000"/>
                  <a:gd name="connsiteY4" fmla="*/ 621 h 10000"/>
                  <a:gd name="connsiteX5" fmla="*/ 9617 w 10000"/>
                  <a:gd name="connsiteY5" fmla="*/ 1068 h 10000"/>
                  <a:gd name="connsiteX6" fmla="*/ 9826 w 10000"/>
                  <a:gd name="connsiteY6" fmla="*/ 1827 h 10000"/>
                  <a:gd name="connsiteX7" fmla="*/ 10000 w 10000"/>
                  <a:gd name="connsiteY7" fmla="*/ 1965 h 10000"/>
                  <a:gd name="connsiteX8" fmla="*/ 9895 w 10000"/>
                  <a:gd name="connsiteY8" fmla="*/ 2241 h 10000"/>
                  <a:gd name="connsiteX9" fmla="*/ 9094 w 10000"/>
                  <a:gd name="connsiteY9" fmla="*/ 2379 h 10000"/>
                  <a:gd name="connsiteX10" fmla="*/ 8815 w 10000"/>
                  <a:gd name="connsiteY10" fmla="*/ 2655 h 10000"/>
                  <a:gd name="connsiteX11" fmla="*/ 8432 w 10000"/>
                  <a:gd name="connsiteY11" fmla="*/ 2689 h 10000"/>
                  <a:gd name="connsiteX12" fmla="*/ 8432 w 10000"/>
                  <a:gd name="connsiteY12" fmla="*/ 3241 h 10000"/>
                  <a:gd name="connsiteX13" fmla="*/ 7700 w 10000"/>
                  <a:gd name="connsiteY13" fmla="*/ 3517 h 10000"/>
                  <a:gd name="connsiteX14" fmla="*/ 7456 w 10000"/>
                  <a:gd name="connsiteY14" fmla="*/ 3862 h 10000"/>
                  <a:gd name="connsiteX15" fmla="*/ 6969 w 10000"/>
                  <a:gd name="connsiteY15" fmla="*/ 4069 h 10000"/>
                  <a:gd name="connsiteX16" fmla="*/ 6341 w 10000"/>
                  <a:gd name="connsiteY16" fmla="*/ 4172 h 10000"/>
                  <a:gd name="connsiteX17" fmla="*/ 5331 w 10000"/>
                  <a:gd name="connsiteY17" fmla="*/ 4690 h 10000"/>
                  <a:gd name="connsiteX18" fmla="*/ 5331 w 10000"/>
                  <a:gd name="connsiteY18" fmla="*/ 5552 h 10000"/>
                  <a:gd name="connsiteX19" fmla="*/ 5226 w 10000"/>
                  <a:gd name="connsiteY19" fmla="*/ 5552 h 10000"/>
                  <a:gd name="connsiteX20" fmla="*/ 5226 w 10000"/>
                  <a:gd name="connsiteY20" fmla="*/ 5552 h 10000"/>
                  <a:gd name="connsiteX21" fmla="*/ 5226 w 10000"/>
                  <a:gd name="connsiteY21" fmla="*/ 5931 h 10000"/>
                  <a:gd name="connsiteX22" fmla="*/ 4843 w 10000"/>
                  <a:gd name="connsiteY22" fmla="*/ 5966 h 10000"/>
                  <a:gd name="connsiteX23" fmla="*/ 4634 w 10000"/>
                  <a:gd name="connsiteY23" fmla="*/ 6103 h 10000"/>
                  <a:gd name="connsiteX24" fmla="*/ 4355 w 10000"/>
                  <a:gd name="connsiteY24" fmla="*/ 6103 h 10000"/>
                  <a:gd name="connsiteX25" fmla="*/ 4146 w 10000"/>
                  <a:gd name="connsiteY25" fmla="*/ 6034 h 10000"/>
                  <a:gd name="connsiteX26" fmla="*/ 3624 w 10000"/>
                  <a:gd name="connsiteY26" fmla="*/ 6103 h 10000"/>
                  <a:gd name="connsiteX27" fmla="*/ 3415 w 10000"/>
                  <a:gd name="connsiteY27" fmla="*/ 6655 h 10000"/>
                  <a:gd name="connsiteX28" fmla="*/ 3206 w 10000"/>
                  <a:gd name="connsiteY28" fmla="*/ 6724 h 10000"/>
                  <a:gd name="connsiteX29" fmla="*/ 2892 w 10000"/>
                  <a:gd name="connsiteY29" fmla="*/ 7621 h 10000"/>
                  <a:gd name="connsiteX30" fmla="*/ 2021 w 10000"/>
                  <a:gd name="connsiteY30" fmla="*/ 8380 h 10000"/>
                  <a:gd name="connsiteX31" fmla="*/ 1777 w 10000"/>
                  <a:gd name="connsiteY31" fmla="*/ 9379 h 10000"/>
                  <a:gd name="connsiteX32" fmla="*/ 1498 w 10000"/>
                  <a:gd name="connsiteY32" fmla="*/ 9690 h 10000"/>
                  <a:gd name="connsiteX33" fmla="*/ 1429 w 10000"/>
                  <a:gd name="connsiteY33" fmla="*/ 9965 h 10000"/>
                  <a:gd name="connsiteX34" fmla="*/ 0 w 10000"/>
                  <a:gd name="connsiteY34" fmla="*/ 10000 h 10000"/>
                  <a:gd name="connsiteX35" fmla="*/ 0 w 10000"/>
                  <a:gd name="connsiteY35" fmla="*/ 10000 h 10000"/>
                  <a:gd name="connsiteX36" fmla="*/ 35 w 10000"/>
                  <a:gd name="connsiteY36" fmla="*/ 9690 h 10000"/>
                  <a:gd name="connsiteX37" fmla="*/ 279 w 10000"/>
                  <a:gd name="connsiteY37" fmla="*/ 9483 h 10000"/>
                  <a:gd name="connsiteX38" fmla="*/ 488 w 10000"/>
                  <a:gd name="connsiteY38" fmla="*/ 9104 h 10000"/>
                  <a:gd name="connsiteX39" fmla="*/ 453 w 10000"/>
                  <a:gd name="connsiteY39" fmla="*/ 8862 h 10000"/>
                  <a:gd name="connsiteX40" fmla="*/ 697 w 10000"/>
                  <a:gd name="connsiteY40" fmla="*/ 8345 h 10000"/>
                  <a:gd name="connsiteX41" fmla="*/ 1045 w 10000"/>
                  <a:gd name="connsiteY41" fmla="*/ 7896 h 10000"/>
                  <a:gd name="connsiteX42" fmla="*/ 1289 w 10000"/>
                  <a:gd name="connsiteY42" fmla="*/ 7793 h 10000"/>
                  <a:gd name="connsiteX43" fmla="*/ 1463 w 10000"/>
                  <a:gd name="connsiteY43" fmla="*/ 7379 h 10000"/>
                  <a:gd name="connsiteX44" fmla="*/ 1463 w 10000"/>
                  <a:gd name="connsiteY44" fmla="*/ 7000 h 10000"/>
                  <a:gd name="connsiteX45" fmla="*/ 1707 w 10000"/>
                  <a:gd name="connsiteY45" fmla="*/ 6552 h 10000"/>
                  <a:gd name="connsiteX46" fmla="*/ 2125 w 10000"/>
                  <a:gd name="connsiteY46" fmla="*/ 6276 h 10000"/>
                  <a:gd name="connsiteX47" fmla="*/ 2544 w 10000"/>
                  <a:gd name="connsiteY47" fmla="*/ 5552 h 10000"/>
                  <a:gd name="connsiteX48" fmla="*/ 2578 w 10000"/>
                  <a:gd name="connsiteY48" fmla="*/ 5552 h 10000"/>
                  <a:gd name="connsiteX49" fmla="*/ 2892 w 10000"/>
                  <a:gd name="connsiteY49" fmla="*/ 5276 h 10000"/>
                  <a:gd name="connsiteX50" fmla="*/ 3449 w 10000"/>
                  <a:gd name="connsiteY50" fmla="*/ 5207 h 10000"/>
                  <a:gd name="connsiteX51" fmla="*/ 3972 w 10000"/>
                  <a:gd name="connsiteY51" fmla="*/ 4723 h 10000"/>
                  <a:gd name="connsiteX52" fmla="*/ 4286 w 10000"/>
                  <a:gd name="connsiteY52" fmla="*/ 4517 h 10000"/>
                  <a:gd name="connsiteX53" fmla="*/ 4808 w 10000"/>
                  <a:gd name="connsiteY53" fmla="*/ 3931 h 10000"/>
                  <a:gd name="connsiteX54" fmla="*/ 4669 w 10000"/>
                  <a:gd name="connsiteY54" fmla="*/ 3035 h 10000"/>
                  <a:gd name="connsiteX55" fmla="*/ 4913 w 10000"/>
                  <a:gd name="connsiteY55" fmla="*/ 2414 h 10000"/>
                  <a:gd name="connsiteX56" fmla="*/ 5017 w 10000"/>
                  <a:gd name="connsiteY56" fmla="*/ 2034 h 10000"/>
                  <a:gd name="connsiteX57" fmla="*/ 5436 w 10000"/>
                  <a:gd name="connsiteY57" fmla="*/ 1552 h 10000"/>
                  <a:gd name="connsiteX58" fmla="*/ 6028 w 10000"/>
                  <a:gd name="connsiteY58" fmla="*/ 1241 h 10000"/>
                  <a:gd name="connsiteX59" fmla="*/ 6481 w 10000"/>
                  <a:gd name="connsiteY59" fmla="*/ 931 h 10000"/>
                  <a:gd name="connsiteX60" fmla="*/ 6899 w 10000"/>
                  <a:gd name="connsiteY60" fmla="*/ 207 h 10000"/>
                  <a:gd name="connsiteX0" fmla="*/ 6481 w 10000"/>
                  <a:gd name="connsiteY0" fmla="*/ 931 h 10000"/>
                  <a:gd name="connsiteX1" fmla="*/ 8502 w 10000"/>
                  <a:gd name="connsiteY1" fmla="*/ 0 h 10000"/>
                  <a:gd name="connsiteX2" fmla="*/ 9094 w 10000"/>
                  <a:gd name="connsiteY2" fmla="*/ 172 h 10000"/>
                  <a:gd name="connsiteX3" fmla="*/ 9373 w 10000"/>
                  <a:gd name="connsiteY3" fmla="*/ 172 h 10000"/>
                  <a:gd name="connsiteX4" fmla="*/ 9582 w 10000"/>
                  <a:gd name="connsiteY4" fmla="*/ 621 h 10000"/>
                  <a:gd name="connsiteX5" fmla="*/ 9617 w 10000"/>
                  <a:gd name="connsiteY5" fmla="*/ 1068 h 10000"/>
                  <a:gd name="connsiteX6" fmla="*/ 9826 w 10000"/>
                  <a:gd name="connsiteY6" fmla="*/ 1827 h 10000"/>
                  <a:gd name="connsiteX7" fmla="*/ 10000 w 10000"/>
                  <a:gd name="connsiteY7" fmla="*/ 1965 h 10000"/>
                  <a:gd name="connsiteX8" fmla="*/ 9895 w 10000"/>
                  <a:gd name="connsiteY8" fmla="*/ 2241 h 10000"/>
                  <a:gd name="connsiteX9" fmla="*/ 9094 w 10000"/>
                  <a:gd name="connsiteY9" fmla="*/ 2379 h 10000"/>
                  <a:gd name="connsiteX10" fmla="*/ 8815 w 10000"/>
                  <a:gd name="connsiteY10" fmla="*/ 2655 h 10000"/>
                  <a:gd name="connsiteX11" fmla="*/ 8432 w 10000"/>
                  <a:gd name="connsiteY11" fmla="*/ 2689 h 10000"/>
                  <a:gd name="connsiteX12" fmla="*/ 8432 w 10000"/>
                  <a:gd name="connsiteY12" fmla="*/ 3241 h 10000"/>
                  <a:gd name="connsiteX13" fmla="*/ 7700 w 10000"/>
                  <a:gd name="connsiteY13" fmla="*/ 3517 h 10000"/>
                  <a:gd name="connsiteX14" fmla="*/ 7456 w 10000"/>
                  <a:gd name="connsiteY14" fmla="*/ 3862 h 10000"/>
                  <a:gd name="connsiteX15" fmla="*/ 6969 w 10000"/>
                  <a:gd name="connsiteY15" fmla="*/ 4069 h 10000"/>
                  <a:gd name="connsiteX16" fmla="*/ 6341 w 10000"/>
                  <a:gd name="connsiteY16" fmla="*/ 4172 h 10000"/>
                  <a:gd name="connsiteX17" fmla="*/ 5331 w 10000"/>
                  <a:gd name="connsiteY17" fmla="*/ 4690 h 10000"/>
                  <a:gd name="connsiteX18" fmla="*/ 5331 w 10000"/>
                  <a:gd name="connsiteY18" fmla="*/ 5552 h 10000"/>
                  <a:gd name="connsiteX19" fmla="*/ 5226 w 10000"/>
                  <a:gd name="connsiteY19" fmla="*/ 5552 h 10000"/>
                  <a:gd name="connsiteX20" fmla="*/ 5226 w 10000"/>
                  <a:gd name="connsiteY20" fmla="*/ 5552 h 10000"/>
                  <a:gd name="connsiteX21" fmla="*/ 5226 w 10000"/>
                  <a:gd name="connsiteY21" fmla="*/ 5931 h 10000"/>
                  <a:gd name="connsiteX22" fmla="*/ 4843 w 10000"/>
                  <a:gd name="connsiteY22" fmla="*/ 5966 h 10000"/>
                  <a:gd name="connsiteX23" fmla="*/ 4634 w 10000"/>
                  <a:gd name="connsiteY23" fmla="*/ 6103 h 10000"/>
                  <a:gd name="connsiteX24" fmla="*/ 4355 w 10000"/>
                  <a:gd name="connsiteY24" fmla="*/ 6103 h 10000"/>
                  <a:gd name="connsiteX25" fmla="*/ 4146 w 10000"/>
                  <a:gd name="connsiteY25" fmla="*/ 6034 h 10000"/>
                  <a:gd name="connsiteX26" fmla="*/ 3624 w 10000"/>
                  <a:gd name="connsiteY26" fmla="*/ 6103 h 10000"/>
                  <a:gd name="connsiteX27" fmla="*/ 3415 w 10000"/>
                  <a:gd name="connsiteY27" fmla="*/ 6655 h 10000"/>
                  <a:gd name="connsiteX28" fmla="*/ 3206 w 10000"/>
                  <a:gd name="connsiteY28" fmla="*/ 6724 h 10000"/>
                  <a:gd name="connsiteX29" fmla="*/ 2892 w 10000"/>
                  <a:gd name="connsiteY29" fmla="*/ 7621 h 10000"/>
                  <a:gd name="connsiteX30" fmla="*/ 2021 w 10000"/>
                  <a:gd name="connsiteY30" fmla="*/ 8380 h 10000"/>
                  <a:gd name="connsiteX31" fmla="*/ 1777 w 10000"/>
                  <a:gd name="connsiteY31" fmla="*/ 9379 h 10000"/>
                  <a:gd name="connsiteX32" fmla="*/ 1498 w 10000"/>
                  <a:gd name="connsiteY32" fmla="*/ 9690 h 10000"/>
                  <a:gd name="connsiteX33" fmla="*/ 1429 w 10000"/>
                  <a:gd name="connsiteY33" fmla="*/ 9965 h 10000"/>
                  <a:gd name="connsiteX34" fmla="*/ 0 w 10000"/>
                  <a:gd name="connsiteY34" fmla="*/ 10000 h 10000"/>
                  <a:gd name="connsiteX35" fmla="*/ 0 w 10000"/>
                  <a:gd name="connsiteY35" fmla="*/ 10000 h 10000"/>
                  <a:gd name="connsiteX36" fmla="*/ 35 w 10000"/>
                  <a:gd name="connsiteY36" fmla="*/ 9690 h 10000"/>
                  <a:gd name="connsiteX37" fmla="*/ 279 w 10000"/>
                  <a:gd name="connsiteY37" fmla="*/ 9483 h 10000"/>
                  <a:gd name="connsiteX38" fmla="*/ 488 w 10000"/>
                  <a:gd name="connsiteY38" fmla="*/ 9104 h 10000"/>
                  <a:gd name="connsiteX39" fmla="*/ 453 w 10000"/>
                  <a:gd name="connsiteY39" fmla="*/ 8862 h 10000"/>
                  <a:gd name="connsiteX40" fmla="*/ 697 w 10000"/>
                  <a:gd name="connsiteY40" fmla="*/ 8345 h 10000"/>
                  <a:gd name="connsiteX41" fmla="*/ 1045 w 10000"/>
                  <a:gd name="connsiteY41" fmla="*/ 7896 h 10000"/>
                  <a:gd name="connsiteX42" fmla="*/ 1289 w 10000"/>
                  <a:gd name="connsiteY42" fmla="*/ 7793 h 10000"/>
                  <a:gd name="connsiteX43" fmla="*/ 1463 w 10000"/>
                  <a:gd name="connsiteY43" fmla="*/ 7379 h 10000"/>
                  <a:gd name="connsiteX44" fmla="*/ 1463 w 10000"/>
                  <a:gd name="connsiteY44" fmla="*/ 7000 h 10000"/>
                  <a:gd name="connsiteX45" fmla="*/ 1707 w 10000"/>
                  <a:gd name="connsiteY45" fmla="*/ 6552 h 10000"/>
                  <a:gd name="connsiteX46" fmla="*/ 2125 w 10000"/>
                  <a:gd name="connsiteY46" fmla="*/ 6276 h 10000"/>
                  <a:gd name="connsiteX47" fmla="*/ 2544 w 10000"/>
                  <a:gd name="connsiteY47" fmla="*/ 5552 h 10000"/>
                  <a:gd name="connsiteX48" fmla="*/ 2578 w 10000"/>
                  <a:gd name="connsiteY48" fmla="*/ 5552 h 10000"/>
                  <a:gd name="connsiteX49" fmla="*/ 2892 w 10000"/>
                  <a:gd name="connsiteY49" fmla="*/ 5276 h 10000"/>
                  <a:gd name="connsiteX50" fmla="*/ 3449 w 10000"/>
                  <a:gd name="connsiteY50" fmla="*/ 5207 h 10000"/>
                  <a:gd name="connsiteX51" fmla="*/ 3972 w 10000"/>
                  <a:gd name="connsiteY51" fmla="*/ 4723 h 10000"/>
                  <a:gd name="connsiteX52" fmla="*/ 4286 w 10000"/>
                  <a:gd name="connsiteY52" fmla="*/ 4517 h 10000"/>
                  <a:gd name="connsiteX53" fmla="*/ 4808 w 10000"/>
                  <a:gd name="connsiteY53" fmla="*/ 3931 h 10000"/>
                  <a:gd name="connsiteX54" fmla="*/ 4669 w 10000"/>
                  <a:gd name="connsiteY54" fmla="*/ 3035 h 10000"/>
                  <a:gd name="connsiteX55" fmla="*/ 4913 w 10000"/>
                  <a:gd name="connsiteY55" fmla="*/ 2414 h 10000"/>
                  <a:gd name="connsiteX56" fmla="*/ 5017 w 10000"/>
                  <a:gd name="connsiteY56" fmla="*/ 2034 h 10000"/>
                  <a:gd name="connsiteX57" fmla="*/ 5436 w 10000"/>
                  <a:gd name="connsiteY57" fmla="*/ 1552 h 10000"/>
                  <a:gd name="connsiteX58" fmla="*/ 6028 w 10000"/>
                  <a:gd name="connsiteY58" fmla="*/ 1241 h 10000"/>
                  <a:gd name="connsiteX59" fmla="*/ 6481 w 10000"/>
                  <a:gd name="connsiteY59" fmla="*/ 931 h 10000"/>
                  <a:gd name="connsiteX0" fmla="*/ 6481 w 10000"/>
                  <a:gd name="connsiteY0" fmla="*/ 759 h 9828"/>
                  <a:gd name="connsiteX1" fmla="*/ 9094 w 10000"/>
                  <a:gd name="connsiteY1" fmla="*/ 0 h 9828"/>
                  <a:gd name="connsiteX2" fmla="*/ 9373 w 10000"/>
                  <a:gd name="connsiteY2" fmla="*/ 0 h 9828"/>
                  <a:gd name="connsiteX3" fmla="*/ 9582 w 10000"/>
                  <a:gd name="connsiteY3" fmla="*/ 449 h 9828"/>
                  <a:gd name="connsiteX4" fmla="*/ 9617 w 10000"/>
                  <a:gd name="connsiteY4" fmla="*/ 896 h 9828"/>
                  <a:gd name="connsiteX5" fmla="*/ 9826 w 10000"/>
                  <a:gd name="connsiteY5" fmla="*/ 1655 h 9828"/>
                  <a:gd name="connsiteX6" fmla="*/ 10000 w 10000"/>
                  <a:gd name="connsiteY6" fmla="*/ 1793 h 9828"/>
                  <a:gd name="connsiteX7" fmla="*/ 9895 w 10000"/>
                  <a:gd name="connsiteY7" fmla="*/ 2069 h 9828"/>
                  <a:gd name="connsiteX8" fmla="*/ 9094 w 10000"/>
                  <a:gd name="connsiteY8" fmla="*/ 2207 h 9828"/>
                  <a:gd name="connsiteX9" fmla="*/ 8815 w 10000"/>
                  <a:gd name="connsiteY9" fmla="*/ 2483 h 9828"/>
                  <a:gd name="connsiteX10" fmla="*/ 8432 w 10000"/>
                  <a:gd name="connsiteY10" fmla="*/ 2517 h 9828"/>
                  <a:gd name="connsiteX11" fmla="*/ 8432 w 10000"/>
                  <a:gd name="connsiteY11" fmla="*/ 3069 h 9828"/>
                  <a:gd name="connsiteX12" fmla="*/ 7700 w 10000"/>
                  <a:gd name="connsiteY12" fmla="*/ 3345 h 9828"/>
                  <a:gd name="connsiteX13" fmla="*/ 7456 w 10000"/>
                  <a:gd name="connsiteY13" fmla="*/ 3690 h 9828"/>
                  <a:gd name="connsiteX14" fmla="*/ 6969 w 10000"/>
                  <a:gd name="connsiteY14" fmla="*/ 3897 h 9828"/>
                  <a:gd name="connsiteX15" fmla="*/ 6341 w 10000"/>
                  <a:gd name="connsiteY15" fmla="*/ 4000 h 9828"/>
                  <a:gd name="connsiteX16" fmla="*/ 5331 w 10000"/>
                  <a:gd name="connsiteY16" fmla="*/ 4518 h 9828"/>
                  <a:gd name="connsiteX17" fmla="*/ 5331 w 10000"/>
                  <a:gd name="connsiteY17" fmla="*/ 5380 h 9828"/>
                  <a:gd name="connsiteX18" fmla="*/ 5226 w 10000"/>
                  <a:gd name="connsiteY18" fmla="*/ 5380 h 9828"/>
                  <a:gd name="connsiteX19" fmla="*/ 5226 w 10000"/>
                  <a:gd name="connsiteY19" fmla="*/ 5380 h 9828"/>
                  <a:gd name="connsiteX20" fmla="*/ 5226 w 10000"/>
                  <a:gd name="connsiteY20" fmla="*/ 5759 h 9828"/>
                  <a:gd name="connsiteX21" fmla="*/ 4843 w 10000"/>
                  <a:gd name="connsiteY21" fmla="*/ 5794 h 9828"/>
                  <a:gd name="connsiteX22" fmla="*/ 4634 w 10000"/>
                  <a:gd name="connsiteY22" fmla="*/ 5931 h 9828"/>
                  <a:gd name="connsiteX23" fmla="*/ 4355 w 10000"/>
                  <a:gd name="connsiteY23" fmla="*/ 5931 h 9828"/>
                  <a:gd name="connsiteX24" fmla="*/ 4146 w 10000"/>
                  <a:gd name="connsiteY24" fmla="*/ 5862 h 9828"/>
                  <a:gd name="connsiteX25" fmla="*/ 3624 w 10000"/>
                  <a:gd name="connsiteY25" fmla="*/ 5931 h 9828"/>
                  <a:gd name="connsiteX26" fmla="*/ 3415 w 10000"/>
                  <a:gd name="connsiteY26" fmla="*/ 6483 h 9828"/>
                  <a:gd name="connsiteX27" fmla="*/ 3206 w 10000"/>
                  <a:gd name="connsiteY27" fmla="*/ 6552 h 9828"/>
                  <a:gd name="connsiteX28" fmla="*/ 2892 w 10000"/>
                  <a:gd name="connsiteY28" fmla="*/ 7449 h 9828"/>
                  <a:gd name="connsiteX29" fmla="*/ 2021 w 10000"/>
                  <a:gd name="connsiteY29" fmla="*/ 8208 h 9828"/>
                  <a:gd name="connsiteX30" fmla="*/ 1777 w 10000"/>
                  <a:gd name="connsiteY30" fmla="*/ 9207 h 9828"/>
                  <a:gd name="connsiteX31" fmla="*/ 1498 w 10000"/>
                  <a:gd name="connsiteY31" fmla="*/ 9518 h 9828"/>
                  <a:gd name="connsiteX32" fmla="*/ 1429 w 10000"/>
                  <a:gd name="connsiteY32" fmla="*/ 9793 h 9828"/>
                  <a:gd name="connsiteX33" fmla="*/ 0 w 10000"/>
                  <a:gd name="connsiteY33" fmla="*/ 9828 h 9828"/>
                  <a:gd name="connsiteX34" fmla="*/ 0 w 10000"/>
                  <a:gd name="connsiteY34" fmla="*/ 9828 h 9828"/>
                  <a:gd name="connsiteX35" fmla="*/ 35 w 10000"/>
                  <a:gd name="connsiteY35" fmla="*/ 9518 h 9828"/>
                  <a:gd name="connsiteX36" fmla="*/ 279 w 10000"/>
                  <a:gd name="connsiteY36" fmla="*/ 9311 h 9828"/>
                  <a:gd name="connsiteX37" fmla="*/ 488 w 10000"/>
                  <a:gd name="connsiteY37" fmla="*/ 8932 h 9828"/>
                  <a:gd name="connsiteX38" fmla="*/ 453 w 10000"/>
                  <a:gd name="connsiteY38" fmla="*/ 8690 h 9828"/>
                  <a:gd name="connsiteX39" fmla="*/ 697 w 10000"/>
                  <a:gd name="connsiteY39" fmla="*/ 8173 h 9828"/>
                  <a:gd name="connsiteX40" fmla="*/ 1045 w 10000"/>
                  <a:gd name="connsiteY40" fmla="*/ 7724 h 9828"/>
                  <a:gd name="connsiteX41" fmla="*/ 1289 w 10000"/>
                  <a:gd name="connsiteY41" fmla="*/ 7621 h 9828"/>
                  <a:gd name="connsiteX42" fmla="*/ 1463 w 10000"/>
                  <a:gd name="connsiteY42" fmla="*/ 7207 h 9828"/>
                  <a:gd name="connsiteX43" fmla="*/ 1463 w 10000"/>
                  <a:gd name="connsiteY43" fmla="*/ 6828 h 9828"/>
                  <a:gd name="connsiteX44" fmla="*/ 1707 w 10000"/>
                  <a:gd name="connsiteY44" fmla="*/ 6380 h 9828"/>
                  <a:gd name="connsiteX45" fmla="*/ 2125 w 10000"/>
                  <a:gd name="connsiteY45" fmla="*/ 6104 h 9828"/>
                  <a:gd name="connsiteX46" fmla="*/ 2544 w 10000"/>
                  <a:gd name="connsiteY46" fmla="*/ 5380 h 9828"/>
                  <a:gd name="connsiteX47" fmla="*/ 2578 w 10000"/>
                  <a:gd name="connsiteY47" fmla="*/ 5380 h 9828"/>
                  <a:gd name="connsiteX48" fmla="*/ 2892 w 10000"/>
                  <a:gd name="connsiteY48" fmla="*/ 5104 h 9828"/>
                  <a:gd name="connsiteX49" fmla="*/ 3449 w 10000"/>
                  <a:gd name="connsiteY49" fmla="*/ 5035 h 9828"/>
                  <a:gd name="connsiteX50" fmla="*/ 3972 w 10000"/>
                  <a:gd name="connsiteY50" fmla="*/ 4551 h 9828"/>
                  <a:gd name="connsiteX51" fmla="*/ 4286 w 10000"/>
                  <a:gd name="connsiteY51" fmla="*/ 4345 h 9828"/>
                  <a:gd name="connsiteX52" fmla="*/ 4808 w 10000"/>
                  <a:gd name="connsiteY52" fmla="*/ 3759 h 9828"/>
                  <a:gd name="connsiteX53" fmla="*/ 4669 w 10000"/>
                  <a:gd name="connsiteY53" fmla="*/ 2863 h 9828"/>
                  <a:gd name="connsiteX54" fmla="*/ 4913 w 10000"/>
                  <a:gd name="connsiteY54" fmla="*/ 2242 h 9828"/>
                  <a:gd name="connsiteX55" fmla="*/ 5017 w 10000"/>
                  <a:gd name="connsiteY55" fmla="*/ 1862 h 9828"/>
                  <a:gd name="connsiteX56" fmla="*/ 5436 w 10000"/>
                  <a:gd name="connsiteY56" fmla="*/ 1380 h 9828"/>
                  <a:gd name="connsiteX57" fmla="*/ 6028 w 10000"/>
                  <a:gd name="connsiteY57" fmla="*/ 1069 h 9828"/>
                  <a:gd name="connsiteX58" fmla="*/ 6481 w 10000"/>
                  <a:gd name="connsiteY58" fmla="*/ 759 h 9828"/>
                  <a:gd name="connsiteX0" fmla="*/ 6481 w 10000"/>
                  <a:gd name="connsiteY0" fmla="*/ 772 h 10000"/>
                  <a:gd name="connsiteX1" fmla="*/ 9094 w 10000"/>
                  <a:gd name="connsiteY1" fmla="*/ 0 h 10000"/>
                  <a:gd name="connsiteX2" fmla="*/ 9582 w 10000"/>
                  <a:gd name="connsiteY2" fmla="*/ 457 h 10000"/>
                  <a:gd name="connsiteX3" fmla="*/ 9617 w 10000"/>
                  <a:gd name="connsiteY3" fmla="*/ 912 h 10000"/>
                  <a:gd name="connsiteX4" fmla="*/ 9826 w 10000"/>
                  <a:gd name="connsiteY4" fmla="*/ 1684 h 10000"/>
                  <a:gd name="connsiteX5" fmla="*/ 10000 w 10000"/>
                  <a:gd name="connsiteY5" fmla="*/ 1824 h 10000"/>
                  <a:gd name="connsiteX6" fmla="*/ 9895 w 10000"/>
                  <a:gd name="connsiteY6" fmla="*/ 2105 h 10000"/>
                  <a:gd name="connsiteX7" fmla="*/ 9094 w 10000"/>
                  <a:gd name="connsiteY7" fmla="*/ 2246 h 10000"/>
                  <a:gd name="connsiteX8" fmla="*/ 8815 w 10000"/>
                  <a:gd name="connsiteY8" fmla="*/ 2526 h 10000"/>
                  <a:gd name="connsiteX9" fmla="*/ 8432 w 10000"/>
                  <a:gd name="connsiteY9" fmla="*/ 2561 h 10000"/>
                  <a:gd name="connsiteX10" fmla="*/ 8432 w 10000"/>
                  <a:gd name="connsiteY10" fmla="*/ 3123 h 10000"/>
                  <a:gd name="connsiteX11" fmla="*/ 7700 w 10000"/>
                  <a:gd name="connsiteY11" fmla="*/ 3404 h 10000"/>
                  <a:gd name="connsiteX12" fmla="*/ 7456 w 10000"/>
                  <a:gd name="connsiteY12" fmla="*/ 3755 h 10000"/>
                  <a:gd name="connsiteX13" fmla="*/ 6969 w 10000"/>
                  <a:gd name="connsiteY13" fmla="*/ 3965 h 10000"/>
                  <a:gd name="connsiteX14" fmla="*/ 6341 w 10000"/>
                  <a:gd name="connsiteY14" fmla="*/ 4070 h 10000"/>
                  <a:gd name="connsiteX15" fmla="*/ 5331 w 10000"/>
                  <a:gd name="connsiteY15" fmla="*/ 4597 h 10000"/>
                  <a:gd name="connsiteX16" fmla="*/ 5331 w 10000"/>
                  <a:gd name="connsiteY16" fmla="*/ 5474 h 10000"/>
                  <a:gd name="connsiteX17" fmla="*/ 5226 w 10000"/>
                  <a:gd name="connsiteY17" fmla="*/ 5474 h 10000"/>
                  <a:gd name="connsiteX18" fmla="*/ 5226 w 10000"/>
                  <a:gd name="connsiteY18" fmla="*/ 5474 h 10000"/>
                  <a:gd name="connsiteX19" fmla="*/ 5226 w 10000"/>
                  <a:gd name="connsiteY19" fmla="*/ 5860 h 10000"/>
                  <a:gd name="connsiteX20" fmla="*/ 4843 w 10000"/>
                  <a:gd name="connsiteY20" fmla="*/ 5895 h 10000"/>
                  <a:gd name="connsiteX21" fmla="*/ 4634 w 10000"/>
                  <a:gd name="connsiteY21" fmla="*/ 6035 h 10000"/>
                  <a:gd name="connsiteX22" fmla="*/ 4355 w 10000"/>
                  <a:gd name="connsiteY22" fmla="*/ 6035 h 10000"/>
                  <a:gd name="connsiteX23" fmla="*/ 4146 w 10000"/>
                  <a:gd name="connsiteY23" fmla="*/ 5965 h 10000"/>
                  <a:gd name="connsiteX24" fmla="*/ 3624 w 10000"/>
                  <a:gd name="connsiteY24" fmla="*/ 6035 h 10000"/>
                  <a:gd name="connsiteX25" fmla="*/ 3415 w 10000"/>
                  <a:gd name="connsiteY25" fmla="*/ 6596 h 10000"/>
                  <a:gd name="connsiteX26" fmla="*/ 3206 w 10000"/>
                  <a:gd name="connsiteY26" fmla="*/ 6667 h 10000"/>
                  <a:gd name="connsiteX27" fmla="*/ 2892 w 10000"/>
                  <a:gd name="connsiteY27" fmla="*/ 7579 h 10000"/>
                  <a:gd name="connsiteX28" fmla="*/ 2021 w 10000"/>
                  <a:gd name="connsiteY28" fmla="*/ 8352 h 10000"/>
                  <a:gd name="connsiteX29" fmla="*/ 1777 w 10000"/>
                  <a:gd name="connsiteY29" fmla="*/ 9368 h 10000"/>
                  <a:gd name="connsiteX30" fmla="*/ 1498 w 10000"/>
                  <a:gd name="connsiteY30" fmla="*/ 9685 h 10000"/>
                  <a:gd name="connsiteX31" fmla="*/ 1429 w 10000"/>
                  <a:gd name="connsiteY31" fmla="*/ 9964 h 10000"/>
                  <a:gd name="connsiteX32" fmla="*/ 0 w 10000"/>
                  <a:gd name="connsiteY32" fmla="*/ 10000 h 10000"/>
                  <a:gd name="connsiteX33" fmla="*/ 0 w 10000"/>
                  <a:gd name="connsiteY33" fmla="*/ 10000 h 10000"/>
                  <a:gd name="connsiteX34" fmla="*/ 35 w 10000"/>
                  <a:gd name="connsiteY34" fmla="*/ 9685 h 10000"/>
                  <a:gd name="connsiteX35" fmla="*/ 279 w 10000"/>
                  <a:gd name="connsiteY35" fmla="*/ 9474 h 10000"/>
                  <a:gd name="connsiteX36" fmla="*/ 488 w 10000"/>
                  <a:gd name="connsiteY36" fmla="*/ 9088 h 10000"/>
                  <a:gd name="connsiteX37" fmla="*/ 453 w 10000"/>
                  <a:gd name="connsiteY37" fmla="*/ 8842 h 10000"/>
                  <a:gd name="connsiteX38" fmla="*/ 697 w 10000"/>
                  <a:gd name="connsiteY38" fmla="*/ 8316 h 10000"/>
                  <a:gd name="connsiteX39" fmla="*/ 1045 w 10000"/>
                  <a:gd name="connsiteY39" fmla="*/ 7859 h 10000"/>
                  <a:gd name="connsiteX40" fmla="*/ 1289 w 10000"/>
                  <a:gd name="connsiteY40" fmla="*/ 7754 h 10000"/>
                  <a:gd name="connsiteX41" fmla="*/ 1463 w 10000"/>
                  <a:gd name="connsiteY41" fmla="*/ 7333 h 10000"/>
                  <a:gd name="connsiteX42" fmla="*/ 1463 w 10000"/>
                  <a:gd name="connsiteY42" fmla="*/ 6947 h 10000"/>
                  <a:gd name="connsiteX43" fmla="*/ 1707 w 10000"/>
                  <a:gd name="connsiteY43" fmla="*/ 6492 h 10000"/>
                  <a:gd name="connsiteX44" fmla="*/ 2125 w 10000"/>
                  <a:gd name="connsiteY44" fmla="*/ 6211 h 10000"/>
                  <a:gd name="connsiteX45" fmla="*/ 2544 w 10000"/>
                  <a:gd name="connsiteY45" fmla="*/ 5474 h 10000"/>
                  <a:gd name="connsiteX46" fmla="*/ 2578 w 10000"/>
                  <a:gd name="connsiteY46" fmla="*/ 5474 h 10000"/>
                  <a:gd name="connsiteX47" fmla="*/ 2892 w 10000"/>
                  <a:gd name="connsiteY47" fmla="*/ 5193 h 10000"/>
                  <a:gd name="connsiteX48" fmla="*/ 3449 w 10000"/>
                  <a:gd name="connsiteY48" fmla="*/ 5123 h 10000"/>
                  <a:gd name="connsiteX49" fmla="*/ 3972 w 10000"/>
                  <a:gd name="connsiteY49" fmla="*/ 4631 h 10000"/>
                  <a:gd name="connsiteX50" fmla="*/ 4286 w 10000"/>
                  <a:gd name="connsiteY50" fmla="*/ 4421 h 10000"/>
                  <a:gd name="connsiteX51" fmla="*/ 4808 w 10000"/>
                  <a:gd name="connsiteY51" fmla="*/ 3825 h 10000"/>
                  <a:gd name="connsiteX52" fmla="*/ 4669 w 10000"/>
                  <a:gd name="connsiteY52" fmla="*/ 2913 h 10000"/>
                  <a:gd name="connsiteX53" fmla="*/ 4913 w 10000"/>
                  <a:gd name="connsiteY53" fmla="*/ 2281 h 10000"/>
                  <a:gd name="connsiteX54" fmla="*/ 5017 w 10000"/>
                  <a:gd name="connsiteY54" fmla="*/ 1895 h 10000"/>
                  <a:gd name="connsiteX55" fmla="*/ 5436 w 10000"/>
                  <a:gd name="connsiteY55" fmla="*/ 1404 h 10000"/>
                  <a:gd name="connsiteX56" fmla="*/ 6028 w 10000"/>
                  <a:gd name="connsiteY56" fmla="*/ 1088 h 10000"/>
                  <a:gd name="connsiteX57" fmla="*/ 6481 w 10000"/>
                  <a:gd name="connsiteY57" fmla="*/ 772 h 10000"/>
                  <a:gd name="connsiteX0" fmla="*/ 6481 w 10000"/>
                  <a:gd name="connsiteY0" fmla="*/ 315 h 9543"/>
                  <a:gd name="connsiteX1" fmla="*/ 9582 w 10000"/>
                  <a:gd name="connsiteY1" fmla="*/ 0 h 9543"/>
                  <a:gd name="connsiteX2" fmla="*/ 9617 w 10000"/>
                  <a:gd name="connsiteY2" fmla="*/ 455 h 9543"/>
                  <a:gd name="connsiteX3" fmla="*/ 9826 w 10000"/>
                  <a:gd name="connsiteY3" fmla="*/ 1227 h 9543"/>
                  <a:gd name="connsiteX4" fmla="*/ 10000 w 10000"/>
                  <a:gd name="connsiteY4" fmla="*/ 1367 h 9543"/>
                  <a:gd name="connsiteX5" fmla="*/ 9895 w 10000"/>
                  <a:gd name="connsiteY5" fmla="*/ 1648 h 9543"/>
                  <a:gd name="connsiteX6" fmla="*/ 9094 w 10000"/>
                  <a:gd name="connsiteY6" fmla="*/ 1789 h 9543"/>
                  <a:gd name="connsiteX7" fmla="*/ 8815 w 10000"/>
                  <a:gd name="connsiteY7" fmla="*/ 2069 h 9543"/>
                  <a:gd name="connsiteX8" fmla="*/ 8432 w 10000"/>
                  <a:gd name="connsiteY8" fmla="*/ 2104 h 9543"/>
                  <a:gd name="connsiteX9" fmla="*/ 8432 w 10000"/>
                  <a:gd name="connsiteY9" fmla="*/ 2666 h 9543"/>
                  <a:gd name="connsiteX10" fmla="*/ 7700 w 10000"/>
                  <a:gd name="connsiteY10" fmla="*/ 2947 h 9543"/>
                  <a:gd name="connsiteX11" fmla="*/ 7456 w 10000"/>
                  <a:gd name="connsiteY11" fmla="*/ 3298 h 9543"/>
                  <a:gd name="connsiteX12" fmla="*/ 6969 w 10000"/>
                  <a:gd name="connsiteY12" fmla="*/ 3508 h 9543"/>
                  <a:gd name="connsiteX13" fmla="*/ 6341 w 10000"/>
                  <a:gd name="connsiteY13" fmla="*/ 3613 h 9543"/>
                  <a:gd name="connsiteX14" fmla="*/ 5331 w 10000"/>
                  <a:gd name="connsiteY14" fmla="*/ 4140 h 9543"/>
                  <a:gd name="connsiteX15" fmla="*/ 5331 w 10000"/>
                  <a:gd name="connsiteY15" fmla="*/ 5017 h 9543"/>
                  <a:gd name="connsiteX16" fmla="*/ 5226 w 10000"/>
                  <a:gd name="connsiteY16" fmla="*/ 5017 h 9543"/>
                  <a:gd name="connsiteX17" fmla="*/ 5226 w 10000"/>
                  <a:gd name="connsiteY17" fmla="*/ 5017 h 9543"/>
                  <a:gd name="connsiteX18" fmla="*/ 5226 w 10000"/>
                  <a:gd name="connsiteY18" fmla="*/ 5403 h 9543"/>
                  <a:gd name="connsiteX19" fmla="*/ 4843 w 10000"/>
                  <a:gd name="connsiteY19" fmla="*/ 5438 h 9543"/>
                  <a:gd name="connsiteX20" fmla="*/ 4634 w 10000"/>
                  <a:gd name="connsiteY20" fmla="*/ 5578 h 9543"/>
                  <a:gd name="connsiteX21" fmla="*/ 4355 w 10000"/>
                  <a:gd name="connsiteY21" fmla="*/ 5578 h 9543"/>
                  <a:gd name="connsiteX22" fmla="*/ 4146 w 10000"/>
                  <a:gd name="connsiteY22" fmla="*/ 5508 h 9543"/>
                  <a:gd name="connsiteX23" fmla="*/ 3624 w 10000"/>
                  <a:gd name="connsiteY23" fmla="*/ 5578 h 9543"/>
                  <a:gd name="connsiteX24" fmla="*/ 3415 w 10000"/>
                  <a:gd name="connsiteY24" fmla="*/ 6139 h 9543"/>
                  <a:gd name="connsiteX25" fmla="*/ 3206 w 10000"/>
                  <a:gd name="connsiteY25" fmla="*/ 6210 h 9543"/>
                  <a:gd name="connsiteX26" fmla="*/ 2892 w 10000"/>
                  <a:gd name="connsiteY26" fmla="*/ 7122 h 9543"/>
                  <a:gd name="connsiteX27" fmla="*/ 2021 w 10000"/>
                  <a:gd name="connsiteY27" fmla="*/ 7895 h 9543"/>
                  <a:gd name="connsiteX28" fmla="*/ 1777 w 10000"/>
                  <a:gd name="connsiteY28" fmla="*/ 8911 h 9543"/>
                  <a:gd name="connsiteX29" fmla="*/ 1498 w 10000"/>
                  <a:gd name="connsiteY29" fmla="*/ 9228 h 9543"/>
                  <a:gd name="connsiteX30" fmla="*/ 1429 w 10000"/>
                  <a:gd name="connsiteY30" fmla="*/ 9507 h 9543"/>
                  <a:gd name="connsiteX31" fmla="*/ 0 w 10000"/>
                  <a:gd name="connsiteY31" fmla="*/ 9543 h 9543"/>
                  <a:gd name="connsiteX32" fmla="*/ 0 w 10000"/>
                  <a:gd name="connsiteY32" fmla="*/ 9543 h 9543"/>
                  <a:gd name="connsiteX33" fmla="*/ 35 w 10000"/>
                  <a:gd name="connsiteY33" fmla="*/ 9228 h 9543"/>
                  <a:gd name="connsiteX34" fmla="*/ 279 w 10000"/>
                  <a:gd name="connsiteY34" fmla="*/ 9017 h 9543"/>
                  <a:gd name="connsiteX35" fmla="*/ 488 w 10000"/>
                  <a:gd name="connsiteY35" fmla="*/ 8631 h 9543"/>
                  <a:gd name="connsiteX36" fmla="*/ 453 w 10000"/>
                  <a:gd name="connsiteY36" fmla="*/ 8385 h 9543"/>
                  <a:gd name="connsiteX37" fmla="*/ 697 w 10000"/>
                  <a:gd name="connsiteY37" fmla="*/ 7859 h 9543"/>
                  <a:gd name="connsiteX38" fmla="*/ 1045 w 10000"/>
                  <a:gd name="connsiteY38" fmla="*/ 7402 h 9543"/>
                  <a:gd name="connsiteX39" fmla="*/ 1289 w 10000"/>
                  <a:gd name="connsiteY39" fmla="*/ 7297 h 9543"/>
                  <a:gd name="connsiteX40" fmla="*/ 1463 w 10000"/>
                  <a:gd name="connsiteY40" fmla="*/ 6876 h 9543"/>
                  <a:gd name="connsiteX41" fmla="*/ 1463 w 10000"/>
                  <a:gd name="connsiteY41" fmla="*/ 6490 h 9543"/>
                  <a:gd name="connsiteX42" fmla="*/ 1707 w 10000"/>
                  <a:gd name="connsiteY42" fmla="*/ 6035 h 9543"/>
                  <a:gd name="connsiteX43" fmla="*/ 2125 w 10000"/>
                  <a:gd name="connsiteY43" fmla="*/ 5754 h 9543"/>
                  <a:gd name="connsiteX44" fmla="*/ 2544 w 10000"/>
                  <a:gd name="connsiteY44" fmla="*/ 5017 h 9543"/>
                  <a:gd name="connsiteX45" fmla="*/ 2578 w 10000"/>
                  <a:gd name="connsiteY45" fmla="*/ 5017 h 9543"/>
                  <a:gd name="connsiteX46" fmla="*/ 2892 w 10000"/>
                  <a:gd name="connsiteY46" fmla="*/ 4736 h 9543"/>
                  <a:gd name="connsiteX47" fmla="*/ 3449 w 10000"/>
                  <a:gd name="connsiteY47" fmla="*/ 4666 h 9543"/>
                  <a:gd name="connsiteX48" fmla="*/ 3972 w 10000"/>
                  <a:gd name="connsiteY48" fmla="*/ 4174 h 9543"/>
                  <a:gd name="connsiteX49" fmla="*/ 4286 w 10000"/>
                  <a:gd name="connsiteY49" fmla="*/ 3964 h 9543"/>
                  <a:gd name="connsiteX50" fmla="*/ 4808 w 10000"/>
                  <a:gd name="connsiteY50" fmla="*/ 3368 h 9543"/>
                  <a:gd name="connsiteX51" fmla="*/ 4669 w 10000"/>
                  <a:gd name="connsiteY51" fmla="*/ 2456 h 9543"/>
                  <a:gd name="connsiteX52" fmla="*/ 4913 w 10000"/>
                  <a:gd name="connsiteY52" fmla="*/ 1824 h 9543"/>
                  <a:gd name="connsiteX53" fmla="*/ 5017 w 10000"/>
                  <a:gd name="connsiteY53" fmla="*/ 1438 h 9543"/>
                  <a:gd name="connsiteX54" fmla="*/ 5436 w 10000"/>
                  <a:gd name="connsiteY54" fmla="*/ 947 h 9543"/>
                  <a:gd name="connsiteX55" fmla="*/ 6028 w 10000"/>
                  <a:gd name="connsiteY55" fmla="*/ 631 h 9543"/>
                  <a:gd name="connsiteX56" fmla="*/ 6481 w 10000"/>
                  <a:gd name="connsiteY56" fmla="*/ 315 h 9543"/>
                  <a:gd name="connsiteX0" fmla="*/ 6481 w 10000"/>
                  <a:gd name="connsiteY0" fmla="*/ 330 h 10000"/>
                  <a:gd name="connsiteX1" fmla="*/ 9582 w 10000"/>
                  <a:gd name="connsiteY1" fmla="*/ 0 h 10000"/>
                  <a:gd name="connsiteX2" fmla="*/ 9826 w 10000"/>
                  <a:gd name="connsiteY2" fmla="*/ 1286 h 10000"/>
                  <a:gd name="connsiteX3" fmla="*/ 10000 w 10000"/>
                  <a:gd name="connsiteY3" fmla="*/ 1432 h 10000"/>
                  <a:gd name="connsiteX4" fmla="*/ 9895 w 10000"/>
                  <a:gd name="connsiteY4" fmla="*/ 1727 h 10000"/>
                  <a:gd name="connsiteX5" fmla="*/ 9094 w 10000"/>
                  <a:gd name="connsiteY5" fmla="*/ 1875 h 10000"/>
                  <a:gd name="connsiteX6" fmla="*/ 8815 w 10000"/>
                  <a:gd name="connsiteY6" fmla="*/ 2168 h 10000"/>
                  <a:gd name="connsiteX7" fmla="*/ 8432 w 10000"/>
                  <a:gd name="connsiteY7" fmla="*/ 2205 h 10000"/>
                  <a:gd name="connsiteX8" fmla="*/ 8432 w 10000"/>
                  <a:gd name="connsiteY8" fmla="*/ 2794 h 10000"/>
                  <a:gd name="connsiteX9" fmla="*/ 7700 w 10000"/>
                  <a:gd name="connsiteY9" fmla="*/ 3088 h 10000"/>
                  <a:gd name="connsiteX10" fmla="*/ 7456 w 10000"/>
                  <a:gd name="connsiteY10" fmla="*/ 3456 h 10000"/>
                  <a:gd name="connsiteX11" fmla="*/ 6969 w 10000"/>
                  <a:gd name="connsiteY11" fmla="*/ 3676 h 10000"/>
                  <a:gd name="connsiteX12" fmla="*/ 6341 w 10000"/>
                  <a:gd name="connsiteY12" fmla="*/ 3786 h 10000"/>
                  <a:gd name="connsiteX13" fmla="*/ 5331 w 10000"/>
                  <a:gd name="connsiteY13" fmla="*/ 4338 h 10000"/>
                  <a:gd name="connsiteX14" fmla="*/ 5331 w 10000"/>
                  <a:gd name="connsiteY14" fmla="*/ 5257 h 10000"/>
                  <a:gd name="connsiteX15" fmla="*/ 5226 w 10000"/>
                  <a:gd name="connsiteY15" fmla="*/ 5257 h 10000"/>
                  <a:gd name="connsiteX16" fmla="*/ 5226 w 10000"/>
                  <a:gd name="connsiteY16" fmla="*/ 5257 h 10000"/>
                  <a:gd name="connsiteX17" fmla="*/ 5226 w 10000"/>
                  <a:gd name="connsiteY17" fmla="*/ 5662 h 10000"/>
                  <a:gd name="connsiteX18" fmla="*/ 4843 w 10000"/>
                  <a:gd name="connsiteY18" fmla="*/ 5698 h 10000"/>
                  <a:gd name="connsiteX19" fmla="*/ 4634 w 10000"/>
                  <a:gd name="connsiteY19" fmla="*/ 5845 h 10000"/>
                  <a:gd name="connsiteX20" fmla="*/ 4355 w 10000"/>
                  <a:gd name="connsiteY20" fmla="*/ 5845 h 10000"/>
                  <a:gd name="connsiteX21" fmla="*/ 4146 w 10000"/>
                  <a:gd name="connsiteY21" fmla="*/ 5772 h 10000"/>
                  <a:gd name="connsiteX22" fmla="*/ 3624 w 10000"/>
                  <a:gd name="connsiteY22" fmla="*/ 5845 h 10000"/>
                  <a:gd name="connsiteX23" fmla="*/ 3415 w 10000"/>
                  <a:gd name="connsiteY23" fmla="*/ 6433 h 10000"/>
                  <a:gd name="connsiteX24" fmla="*/ 3206 w 10000"/>
                  <a:gd name="connsiteY24" fmla="*/ 6507 h 10000"/>
                  <a:gd name="connsiteX25" fmla="*/ 2892 w 10000"/>
                  <a:gd name="connsiteY25" fmla="*/ 7463 h 10000"/>
                  <a:gd name="connsiteX26" fmla="*/ 2021 w 10000"/>
                  <a:gd name="connsiteY26" fmla="*/ 8273 h 10000"/>
                  <a:gd name="connsiteX27" fmla="*/ 1777 w 10000"/>
                  <a:gd name="connsiteY27" fmla="*/ 9338 h 10000"/>
                  <a:gd name="connsiteX28" fmla="*/ 1498 w 10000"/>
                  <a:gd name="connsiteY28" fmla="*/ 9670 h 10000"/>
                  <a:gd name="connsiteX29" fmla="*/ 1429 w 10000"/>
                  <a:gd name="connsiteY29" fmla="*/ 9962 h 10000"/>
                  <a:gd name="connsiteX30" fmla="*/ 0 w 10000"/>
                  <a:gd name="connsiteY30" fmla="*/ 10000 h 10000"/>
                  <a:gd name="connsiteX31" fmla="*/ 0 w 10000"/>
                  <a:gd name="connsiteY31" fmla="*/ 10000 h 10000"/>
                  <a:gd name="connsiteX32" fmla="*/ 35 w 10000"/>
                  <a:gd name="connsiteY32" fmla="*/ 9670 h 10000"/>
                  <a:gd name="connsiteX33" fmla="*/ 279 w 10000"/>
                  <a:gd name="connsiteY33" fmla="*/ 9449 h 10000"/>
                  <a:gd name="connsiteX34" fmla="*/ 488 w 10000"/>
                  <a:gd name="connsiteY34" fmla="*/ 9044 h 10000"/>
                  <a:gd name="connsiteX35" fmla="*/ 453 w 10000"/>
                  <a:gd name="connsiteY35" fmla="*/ 8787 h 10000"/>
                  <a:gd name="connsiteX36" fmla="*/ 697 w 10000"/>
                  <a:gd name="connsiteY36" fmla="*/ 8235 h 10000"/>
                  <a:gd name="connsiteX37" fmla="*/ 1045 w 10000"/>
                  <a:gd name="connsiteY37" fmla="*/ 7756 h 10000"/>
                  <a:gd name="connsiteX38" fmla="*/ 1289 w 10000"/>
                  <a:gd name="connsiteY38" fmla="*/ 7646 h 10000"/>
                  <a:gd name="connsiteX39" fmla="*/ 1463 w 10000"/>
                  <a:gd name="connsiteY39" fmla="*/ 7205 h 10000"/>
                  <a:gd name="connsiteX40" fmla="*/ 1463 w 10000"/>
                  <a:gd name="connsiteY40" fmla="*/ 6801 h 10000"/>
                  <a:gd name="connsiteX41" fmla="*/ 1707 w 10000"/>
                  <a:gd name="connsiteY41" fmla="*/ 6324 h 10000"/>
                  <a:gd name="connsiteX42" fmla="*/ 2125 w 10000"/>
                  <a:gd name="connsiteY42" fmla="*/ 6030 h 10000"/>
                  <a:gd name="connsiteX43" fmla="*/ 2544 w 10000"/>
                  <a:gd name="connsiteY43" fmla="*/ 5257 h 10000"/>
                  <a:gd name="connsiteX44" fmla="*/ 2578 w 10000"/>
                  <a:gd name="connsiteY44" fmla="*/ 5257 h 10000"/>
                  <a:gd name="connsiteX45" fmla="*/ 2892 w 10000"/>
                  <a:gd name="connsiteY45" fmla="*/ 4963 h 10000"/>
                  <a:gd name="connsiteX46" fmla="*/ 3449 w 10000"/>
                  <a:gd name="connsiteY46" fmla="*/ 4889 h 10000"/>
                  <a:gd name="connsiteX47" fmla="*/ 3972 w 10000"/>
                  <a:gd name="connsiteY47" fmla="*/ 4374 h 10000"/>
                  <a:gd name="connsiteX48" fmla="*/ 4286 w 10000"/>
                  <a:gd name="connsiteY48" fmla="*/ 4154 h 10000"/>
                  <a:gd name="connsiteX49" fmla="*/ 4808 w 10000"/>
                  <a:gd name="connsiteY49" fmla="*/ 3529 h 10000"/>
                  <a:gd name="connsiteX50" fmla="*/ 4669 w 10000"/>
                  <a:gd name="connsiteY50" fmla="*/ 2574 h 10000"/>
                  <a:gd name="connsiteX51" fmla="*/ 4913 w 10000"/>
                  <a:gd name="connsiteY51" fmla="*/ 1911 h 10000"/>
                  <a:gd name="connsiteX52" fmla="*/ 5017 w 10000"/>
                  <a:gd name="connsiteY52" fmla="*/ 1507 h 10000"/>
                  <a:gd name="connsiteX53" fmla="*/ 5436 w 10000"/>
                  <a:gd name="connsiteY53" fmla="*/ 992 h 10000"/>
                  <a:gd name="connsiteX54" fmla="*/ 6028 w 10000"/>
                  <a:gd name="connsiteY54" fmla="*/ 661 h 10000"/>
                  <a:gd name="connsiteX55" fmla="*/ 6481 w 10000"/>
                  <a:gd name="connsiteY55" fmla="*/ 330 h 10000"/>
                  <a:gd name="connsiteX0" fmla="*/ 6481 w 10000"/>
                  <a:gd name="connsiteY0" fmla="*/ 0 h 9670"/>
                  <a:gd name="connsiteX1" fmla="*/ 9826 w 10000"/>
                  <a:gd name="connsiteY1" fmla="*/ 956 h 9670"/>
                  <a:gd name="connsiteX2" fmla="*/ 10000 w 10000"/>
                  <a:gd name="connsiteY2" fmla="*/ 1102 h 9670"/>
                  <a:gd name="connsiteX3" fmla="*/ 9895 w 10000"/>
                  <a:gd name="connsiteY3" fmla="*/ 1397 h 9670"/>
                  <a:gd name="connsiteX4" fmla="*/ 9094 w 10000"/>
                  <a:gd name="connsiteY4" fmla="*/ 1545 h 9670"/>
                  <a:gd name="connsiteX5" fmla="*/ 8815 w 10000"/>
                  <a:gd name="connsiteY5" fmla="*/ 1838 h 9670"/>
                  <a:gd name="connsiteX6" fmla="*/ 8432 w 10000"/>
                  <a:gd name="connsiteY6" fmla="*/ 1875 h 9670"/>
                  <a:gd name="connsiteX7" fmla="*/ 8432 w 10000"/>
                  <a:gd name="connsiteY7" fmla="*/ 2464 h 9670"/>
                  <a:gd name="connsiteX8" fmla="*/ 7700 w 10000"/>
                  <a:gd name="connsiteY8" fmla="*/ 2758 h 9670"/>
                  <a:gd name="connsiteX9" fmla="*/ 7456 w 10000"/>
                  <a:gd name="connsiteY9" fmla="*/ 3126 h 9670"/>
                  <a:gd name="connsiteX10" fmla="*/ 6969 w 10000"/>
                  <a:gd name="connsiteY10" fmla="*/ 3346 h 9670"/>
                  <a:gd name="connsiteX11" fmla="*/ 6341 w 10000"/>
                  <a:gd name="connsiteY11" fmla="*/ 3456 h 9670"/>
                  <a:gd name="connsiteX12" fmla="*/ 5331 w 10000"/>
                  <a:gd name="connsiteY12" fmla="*/ 4008 h 9670"/>
                  <a:gd name="connsiteX13" fmla="*/ 5331 w 10000"/>
                  <a:gd name="connsiteY13" fmla="*/ 4927 h 9670"/>
                  <a:gd name="connsiteX14" fmla="*/ 5226 w 10000"/>
                  <a:gd name="connsiteY14" fmla="*/ 4927 h 9670"/>
                  <a:gd name="connsiteX15" fmla="*/ 5226 w 10000"/>
                  <a:gd name="connsiteY15" fmla="*/ 4927 h 9670"/>
                  <a:gd name="connsiteX16" fmla="*/ 5226 w 10000"/>
                  <a:gd name="connsiteY16" fmla="*/ 5332 h 9670"/>
                  <a:gd name="connsiteX17" fmla="*/ 4843 w 10000"/>
                  <a:gd name="connsiteY17" fmla="*/ 5368 h 9670"/>
                  <a:gd name="connsiteX18" fmla="*/ 4634 w 10000"/>
                  <a:gd name="connsiteY18" fmla="*/ 5515 h 9670"/>
                  <a:gd name="connsiteX19" fmla="*/ 4355 w 10000"/>
                  <a:gd name="connsiteY19" fmla="*/ 5515 h 9670"/>
                  <a:gd name="connsiteX20" fmla="*/ 4146 w 10000"/>
                  <a:gd name="connsiteY20" fmla="*/ 5442 h 9670"/>
                  <a:gd name="connsiteX21" fmla="*/ 3624 w 10000"/>
                  <a:gd name="connsiteY21" fmla="*/ 5515 h 9670"/>
                  <a:gd name="connsiteX22" fmla="*/ 3415 w 10000"/>
                  <a:gd name="connsiteY22" fmla="*/ 6103 h 9670"/>
                  <a:gd name="connsiteX23" fmla="*/ 3206 w 10000"/>
                  <a:gd name="connsiteY23" fmla="*/ 6177 h 9670"/>
                  <a:gd name="connsiteX24" fmla="*/ 2892 w 10000"/>
                  <a:gd name="connsiteY24" fmla="*/ 7133 h 9670"/>
                  <a:gd name="connsiteX25" fmla="*/ 2021 w 10000"/>
                  <a:gd name="connsiteY25" fmla="*/ 7943 h 9670"/>
                  <a:gd name="connsiteX26" fmla="*/ 1777 w 10000"/>
                  <a:gd name="connsiteY26" fmla="*/ 9008 h 9670"/>
                  <a:gd name="connsiteX27" fmla="*/ 1498 w 10000"/>
                  <a:gd name="connsiteY27" fmla="*/ 9340 h 9670"/>
                  <a:gd name="connsiteX28" fmla="*/ 1429 w 10000"/>
                  <a:gd name="connsiteY28" fmla="*/ 9632 h 9670"/>
                  <a:gd name="connsiteX29" fmla="*/ 0 w 10000"/>
                  <a:gd name="connsiteY29" fmla="*/ 9670 h 9670"/>
                  <a:gd name="connsiteX30" fmla="*/ 0 w 10000"/>
                  <a:gd name="connsiteY30" fmla="*/ 9670 h 9670"/>
                  <a:gd name="connsiteX31" fmla="*/ 35 w 10000"/>
                  <a:gd name="connsiteY31" fmla="*/ 9340 h 9670"/>
                  <a:gd name="connsiteX32" fmla="*/ 279 w 10000"/>
                  <a:gd name="connsiteY32" fmla="*/ 9119 h 9670"/>
                  <a:gd name="connsiteX33" fmla="*/ 488 w 10000"/>
                  <a:gd name="connsiteY33" fmla="*/ 8714 h 9670"/>
                  <a:gd name="connsiteX34" fmla="*/ 453 w 10000"/>
                  <a:gd name="connsiteY34" fmla="*/ 8457 h 9670"/>
                  <a:gd name="connsiteX35" fmla="*/ 697 w 10000"/>
                  <a:gd name="connsiteY35" fmla="*/ 7905 h 9670"/>
                  <a:gd name="connsiteX36" fmla="*/ 1045 w 10000"/>
                  <a:gd name="connsiteY36" fmla="*/ 7426 h 9670"/>
                  <a:gd name="connsiteX37" fmla="*/ 1289 w 10000"/>
                  <a:gd name="connsiteY37" fmla="*/ 7316 h 9670"/>
                  <a:gd name="connsiteX38" fmla="*/ 1463 w 10000"/>
                  <a:gd name="connsiteY38" fmla="*/ 6875 h 9670"/>
                  <a:gd name="connsiteX39" fmla="*/ 1463 w 10000"/>
                  <a:gd name="connsiteY39" fmla="*/ 6471 h 9670"/>
                  <a:gd name="connsiteX40" fmla="*/ 1707 w 10000"/>
                  <a:gd name="connsiteY40" fmla="*/ 5994 h 9670"/>
                  <a:gd name="connsiteX41" fmla="*/ 2125 w 10000"/>
                  <a:gd name="connsiteY41" fmla="*/ 5700 h 9670"/>
                  <a:gd name="connsiteX42" fmla="*/ 2544 w 10000"/>
                  <a:gd name="connsiteY42" fmla="*/ 4927 h 9670"/>
                  <a:gd name="connsiteX43" fmla="*/ 2578 w 10000"/>
                  <a:gd name="connsiteY43" fmla="*/ 4927 h 9670"/>
                  <a:gd name="connsiteX44" fmla="*/ 2892 w 10000"/>
                  <a:gd name="connsiteY44" fmla="*/ 4633 h 9670"/>
                  <a:gd name="connsiteX45" fmla="*/ 3449 w 10000"/>
                  <a:gd name="connsiteY45" fmla="*/ 4559 h 9670"/>
                  <a:gd name="connsiteX46" fmla="*/ 3972 w 10000"/>
                  <a:gd name="connsiteY46" fmla="*/ 4044 h 9670"/>
                  <a:gd name="connsiteX47" fmla="*/ 4286 w 10000"/>
                  <a:gd name="connsiteY47" fmla="*/ 3824 h 9670"/>
                  <a:gd name="connsiteX48" fmla="*/ 4808 w 10000"/>
                  <a:gd name="connsiteY48" fmla="*/ 3199 h 9670"/>
                  <a:gd name="connsiteX49" fmla="*/ 4669 w 10000"/>
                  <a:gd name="connsiteY49" fmla="*/ 2244 h 9670"/>
                  <a:gd name="connsiteX50" fmla="*/ 4913 w 10000"/>
                  <a:gd name="connsiteY50" fmla="*/ 1581 h 9670"/>
                  <a:gd name="connsiteX51" fmla="*/ 5017 w 10000"/>
                  <a:gd name="connsiteY51" fmla="*/ 1177 h 9670"/>
                  <a:gd name="connsiteX52" fmla="*/ 5436 w 10000"/>
                  <a:gd name="connsiteY52" fmla="*/ 662 h 9670"/>
                  <a:gd name="connsiteX53" fmla="*/ 6028 w 10000"/>
                  <a:gd name="connsiteY53" fmla="*/ 331 h 9670"/>
                  <a:gd name="connsiteX54" fmla="*/ 6481 w 10000"/>
                  <a:gd name="connsiteY54" fmla="*/ 0 h 9670"/>
                  <a:gd name="connsiteX0" fmla="*/ 6028 w 10000"/>
                  <a:gd name="connsiteY0" fmla="*/ 0 h 9658"/>
                  <a:gd name="connsiteX1" fmla="*/ 9826 w 10000"/>
                  <a:gd name="connsiteY1" fmla="*/ 647 h 9658"/>
                  <a:gd name="connsiteX2" fmla="*/ 10000 w 10000"/>
                  <a:gd name="connsiteY2" fmla="*/ 798 h 9658"/>
                  <a:gd name="connsiteX3" fmla="*/ 9895 w 10000"/>
                  <a:gd name="connsiteY3" fmla="*/ 1103 h 9658"/>
                  <a:gd name="connsiteX4" fmla="*/ 9094 w 10000"/>
                  <a:gd name="connsiteY4" fmla="*/ 1256 h 9658"/>
                  <a:gd name="connsiteX5" fmla="*/ 8815 w 10000"/>
                  <a:gd name="connsiteY5" fmla="*/ 1559 h 9658"/>
                  <a:gd name="connsiteX6" fmla="*/ 8432 w 10000"/>
                  <a:gd name="connsiteY6" fmla="*/ 1597 h 9658"/>
                  <a:gd name="connsiteX7" fmla="*/ 8432 w 10000"/>
                  <a:gd name="connsiteY7" fmla="*/ 2206 h 9658"/>
                  <a:gd name="connsiteX8" fmla="*/ 7700 w 10000"/>
                  <a:gd name="connsiteY8" fmla="*/ 2510 h 9658"/>
                  <a:gd name="connsiteX9" fmla="*/ 7456 w 10000"/>
                  <a:gd name="connsiteY9" fmla="*/ 2891 h 9658"/>
                  <a:gd name="connsiteX10" fmla="*/ 6969 w 10000"/>
                  <a:gd name="connsiteY10" fmla="*/ 3118 h 9658"/>
                  <a:gd name="connsiteX11" fmla="*/ 6341 w 10000"/>
                  <a:gd name="connsiteY11" fmla="*/ 3232 h 9658"/>
                  <a:gd name="connsiteX12" fmla="*/ 5331 w 10000"/>
                  <a:gd name="connsiteY12" fmla="*/ 3803 h 9658"/>
                  <a:gd name="connsiteX13" fmla="*/ 5331 w 10000"/>
                  <a:gd name="connsiteY13" fmla="*/ 4753 h 9658"/>
                  <a:gd name="connsiteX14" fmla="*/ 5226 w 10000"/>
                  <a:gd name="connsiteY14" fmla="*/ 4753 h 9658"/>
                  <a:gd name="connsiteX15" fmla="*/ 5226 w 10000"/>
                  <a:gd name="connsiteY15" fmla="*/ 4753 h 9658"/>
                  <a:gd name="connsiteX16" fmla="*/ 5226 w 10000"/>
                  <a:gd name="connsiteY16" fmla="*/ 5172 h 9658"/>
                  <a:gd name="connsiteX17" fmla="*/ 4843 w 10000"/>
                  <a:gd name="connsiteY17" fmla="*/ 5209 h 9658"/>
                  <a:gd name="connsiteX18" fmla="*/ 4634 w 10000"/>
                  <a:gd name="connsiteY18" fmla="*/ 5361 h 9658"/>
                  <a:gd name="connsiteX19" fmla="*/ 4355 w 10000"/>
                  <a:gd name="connsiteY19" fmla="*/ 5361 h 9658"/>
                  <a:gd name="connsiteX20" fmla="*/ 4146 w 10000"/>
                  <a:gd name="connsiteY20" fmla="*/ 5286 h 9658"/>
                  <a:gd name="connsiteX21" fmla="*/ 3624 w 10000"/>
                  <a:gd name="connsiteY21" fmla="*/ 5361 h 9658"/>
                  <a:gd name="connsiteX22" fmla="*/ 3415 w 10000"/>
                  <a:gd name="connsiteY22" fmla="*/ 5969 h 9658"/>
                  <a:gd name="connsiteX23" fmla="*/ 3206 w 10000"/>
                  <a:gd name="connsiteY23" fmla="*/ 6046 h 9658"/>
                  <a:gd name="connsiteX24" fmla="*/ 2892 w 10000"/>
                  <a:gd name="connsiteY24" fmla="*/ 7034 h 9658"/>
                  <a:gd name="connsiteX25" fmla="*/ 2021 w 10000"/>
                  <a:gd name="connsiteY25" fmla="*/ 7872 h 9658"/>
                  <a:gd name="connsiteX26" fmla="*/ 1777 w 10000"/>
                  <a:gd name="connsiteY26" fmla="*/ 8973 h 9658"/>
                  <a:gd name="connsiteX27" fmla="*/ 1498 w 10000"/>
                  <a:gd name="connsiteY27" fmla="*/ 9317 h 9658"/>
                  <a:gd name="connsiteX28" fmla="*/ 1429 w 10000"/>
                  <a:gd name="connsiteY28" fmla="*/ 9619 h 9658"/>
                  <a:gd name="connsiteX29" fmla="*/ 0 w 10000"/>
                  <a:gd name="connsiteY29" fmla="*/ 9658 h 9658"/>
                  <a:gd name="connsiteX30" fmla="*/ 0 w 10000"/>
                  <a:gd name="connsiteY30" fmla="*/ 9658 h 9658"/>
                  <a:gd name="connsiteX31" fmla="*/ 35 w 10000"/>
                  <a:gd name="connsiteY31" fmla="*/ 9317 h 9658"/>
                  <a:gd name="connsiteX32" fmla="*/ 279 w 10000"/>
                  <a:gd name="connsiteY32" fmla="*/ 9088 h 9658"/>
                  <a:gd name="connsiteX33" fmla="*/ 488 w 10000"/>
                  <a:gd name="connsiteY33" fmla="*/ 8669 h 9658"/>
                  <a:gd name="connsiteX34" fmla="*/ 453 w 10000"/>
                  <a:gd name="connsiteY34" fmla="*/ 8404 h 9658"/>
                  <a:gd name="connsiteX35" fmla="*/ 697 w 10000"/>
                  <a:gd name="connsiteY35" fmla="*/ 7833 h 9658"/>
                  <a:gd name="connsiteX36" fmla="*/ 1045 w 10000"/>
                  <a:gd name="connsiteY36" fmla="*/ 7337 h 9658"/>
                  <a:gd name="connsiteX37" fmla="*/ 1289 w 10000"/>
                  <a:gd name="connsiteY37" fmla="*/ 7224 h 9658"/>
                  <a:gd name="connsiteX38" fmla="*/ 1463 w 10000"/>
                  <a:gd name="connsiteY38" fmla="*/ 6768 h 9658"/>
                  <a:gd name="connsiteX39" fmla="*/ 1463 w 10000"/>
                  <a:gd name="connsiteY39" fmla="*/ 6350 h 9658"/>
                  <a:gd name="connsiteX40" fmla="*/ 1707 w 10000"/>
                  <a:gd name="connsiteY40" fmla="*/ 5857 h 9658"/>
                  <a:gd name="connsiteX41" fmla="*/ 2125 w 10000"/>
                  <a:gd name="connsiteY41" fmla="*/ 5553 h 9658"/>
                  <a:gd name="connsiteX42" fmla="*/ 2544 w 10000"/>
                  <a:gd name="connsiteY42" fmla="*/ 4753 h 9658"/>
                  <a:gd name="connsiteX43" fmla="*/ 2578 w 10000"/>
                  <a:gd name="connsiteY43" fmla="*/ 4753 h 9658"/>
                  <a:gd name="connsiteX44" fmla="*/ 2892 w 10000"/>
                  <a:gd name="connsiteY44" fmla="*/ 4449 h 9658"/>
                  <a:gd name="connsiteX45" fmla="*/ 3449 w 10000"/>
                  <a:gd name="connsiteY45" fmla="*/ 4373 h 9658"/>
                  <a:gd name="connsiteX46" fmla="*/ 3972 w 10000"/>
                  <a:gd name="connsiteY46" fmla="*/ 3840 h 9658"/>
                  <a:gd name="connsiteX47" fmla="*/ 4286 w 10000"/>
                  <a:gd name="connsiteY47" fmla="*/ 3612 h 9658"/>
                  <a:gd name="connsiteX48" fmla="*/ 4808 w 10000"/>
                  <a:gd name="connsiteY48" fmla="*/ 2966 h 9658"/>
                  <a:gd name="connsiteX49" fmla="*/ 4669 w 10000"/>
                  <a:gd name="connsiteY49" fmla="*/ 1979 h 9658"/>
                  <a:gd name="connsiteX50" fmla="*/ 4913 w 10000"/>
                  <a:gd name="connsiteY50" fmla="*/ 1293 h 9658"/>
                  <a:gd name="connsiteX51" fmla="*/ 5017 w 10000"/>
                  <a:gd name="connsiteY51" fmla="*/ 875 h 9658"/>
                  <a:gd name="connsiteX52" fmla="*/ 5436 w 10000"/>
                  <a:gd name="connsiteY52" fmla="*/ 343 h 9658"/>
                  <a:gd name="connsiteX53" fmla="*/ 6028 w 10000"/>
                  <a:gd name="connsiteY53" fmla="*/ 0 h 9658"/>
                  <a:gd name="connsiteX0" fmla="*/ 5436 w 10000"/>
                  <a:gd name="connsiteY0" fmla="*/ 0 h 9645"/>
                  <a:gd name="connsiteX1" fmla="*/ 9826 w 10000"/>
                  <a:gd name="connsiteY1" fmla="*/ 315 h 9645"/>
                  <a:gd name="connsiteX2" fmla="*/ 10000 w 10000"/>
                  <a:gd name="connsiteY2" fmla="*/ 471 h 9645"/>
                  <a:gd name="connsiteX3" fmla="*/ 9895 w 10000"/>
                  <a:gd name="connsiteY3" fmla="*/ 787 h 9645"/>
                  <a:gd name="connsiteX4" fmla="*/ 9094 w 10000"/>
                  <a:gd name="connsiteY4" fmla="*/ 945 h 9645"/>
                  <a:gd name="connsiteX5" fmla="*/ 8815 w 10000"/>
                  <a:gd name="connsiteY5" fmla="*/ 1259 h 9645"/>
                  <a:gd name="connsiteX6" fmla="*/ 8432 w 10000"/>
                  <a:gd name="connsiteY6" fmla="*/ 1299 h 9645"/>
                  <a:gd name="connsiteX7" fmla="*/ 8432 w 10000"/>
                  <a:gd name="connsiteY7" fmla="*/ 1929 h 9645"/>
                  <a:gd name="connsiteX8" fmla="*/ 7700 w 10000"/>
                  <a:gd name="connsiteY8" fmla="*/ 2244 h 9645"/>
                  <a:gd name="connsiteX9" fmla="*/ 7456 w 10000"/>
                  <a:gd name="connsiteY9" fmla="*/ 2638 h 9645"/>
                  <a:gd name="connsiteX10" fmla="*/ 6969 w 10000"/>
                  <a:gd name="connsiteY10" fmla="*/ 2873 h 9645"/>
                  <a:gd name="connsiteX11" fmla="*/ 6341 w 10000"/>
                  <a:gd name="connsiteY11" fmla="*/ 2991 h 9645"/>
                  <a:gd name="connsiteX12" fmla="*/ 5331 w 10000"/>
                  <a:gd name="connsiteY12" fmla="*/ 3583 h 9645"/>
                  <a:gd name="connsiteX13" fmla="*/ 5331 w 10000"/>
                  <a:gd name="connsiteY13" fmla="*/ 4566 h 9645"/>
                  <a:gd name="connsiteX14" fmla="*/ 5226 w 10000"/>
                  <a:gd name="connsiteY14" fmla="*/ 4566 h 9645"/>
                  <a:gd name="connsiteX15" fmla="*/ 5226 w 10000"/>
                  <a:gd name="connsiteY15" fmla="*/ 4566 h 9645"/>
                  <a:gd name="connsiteX16" fmla="*/ 5226 w 10000"/>
                  <a:gd name="connsiteY16" fmla="*/ 5000 h 9645"/>
                  <a:gd name="connsiteX17" fmla="*/ 4843 w 10000"/>
                  <a:gd name="connsiteY17" fmla="*/ 5038 h 9645"/>
                  <a:gd name="connsiteX18" fmla="*/ 4634 w 10000"/>
                  <a:gd name="connsiteY18" fmla="*/ 5196 h 9645"/>
                  <a:gd name="connsiteX19" fmla="*/ 4355 w 10000"/>
                  <a:gd name="connsiteY19" fmla="*/ 5196 h 9645"/>
                  <a:gd name="connsiteX20" fmla="*/ 4146 w 10000"/>
                  <a:gd name="connsiteY20" fmla="*/ 5118 h 9645"/>
                  <a:gd name="connsiteX21" fmla="*/ 3624 w 10000"/>
                  <a:gd name="connsiteY21" fmla="*/ 5196 h 9645"/>
                  <a:gd name="connsiteX22" fmla="*/ 3415 w 10000"/>
                  <a:gd name="connsiteY22" fmla="*/ 5825 h 9645"/>
                  <a:gd name="connsiteX23" fmla="*/ 3206 w 10000"/>
                  <a:gd name="connsiteY23" fmla="*/ 5905 h 9645"/>
                  <a:gd name="connsiteX24" fmla="*/ 2892 w 10000"/>
                  <a:gd name="connsiteY24" fmla="*/ 6928 h 9645"/>
                  <a:gd name="connsiteX25" fmla="*/ 2021 w 10000"/>
                  <a:gd name="connsiteY25" fmla="*/ 7796 h 9645"/>
                  <a:gd name="connsiteX26" fmla="*/ 1777 w 10000"/>
                  <a:gd name="connsiteY26" fmla="*/ 8936 h 9645"/>
                  <a:gd name="connsiteX27" fmla="*/ 1498 w 10000"/>
                  <a:gd name="connsiteY27" fmla="*/ 9292 h 9645"/>
                  <a:gd name="connsiteX28" fmla="*/ 1429 w 10000"/>
                  <a:gd name="connsiteY28" fmla="*/ 9605 h 9645"/>
                  <a:gd name="connsiteX29" fmla="*/ 0 w 10000"/>
                  <a:gd name="connsiteY29" fmla="*/ 9645 h 9645"/>
                  <a:gd name="connsiteX30" fmla="*/ 0 w 10000"/>
                  <a:gd name="connsiteY30" fmla="*/ 9645 h 9645"/>
                  <a:gd name="connsiteX31" fmla="*/ 35 w 10000"/>
                  <a:gd name="connsiteY31" fmla="*/ 9292 h 9645"/>
                  <a:gd name="connsiteX32" fmla="*/ 279 w 10000"/>
                  <a:gd name="connsiteY32" fmla="*/ 9055 h 9645"/>
                  <a:gd name="connsiteX33" fmla="*/ 488 w 10000"/>
                  <a:gd name="connsiteY33" fmla="*/ 8621 h 9645"/>
                  <a:gd name="connsiteX34" fmla="*/ 453 w 10000"/>
                  <a:gd name="connsiteY34" fmla="*/ 8347 h 9645"/>
                  <a:gd name="connsiteX35" fmla="*/ 697 w 10000"/>
                  <a:gd name="connsiteY35" fmla="*/ 7755 h 9645"/>
                  <a:gd name="connsiteX36" fmla="*/ 1045 w 10000"/>
                  <a:gd name="connsiteY36" fmla="*/ 7242 h 9645"/>
                  <a:gd name="connsiteX37" fmla="*/ 1289 w 10000"/>
                  <a:gd name="connsiteY37" fmla="*/ 7125 h 9645"/>
                  <a:gd name="connsiteX38" fmla="*/ 1463 w 10000"/>
                  <a:gd name="connsiteY38" fmla="*/ 6653 h 9645"/>
                  <a:gd name="connsiteX39" fmla="*/ 1463 w 10000"/>
                  <a:gd name="connsiteY39" fmla="*/ 6220 h 9645"/>
                  <a:gd name="connsiteX40" fmla="*/ 1707 w 10000"/>
                  <a:gd name="connsiteY40" fmla="*/ 5709 h 9645"/>
                  <a:gd name="connsiteX41" fmla="*/ 2125 w 10000"/>
                  <a:gd name="connsiteY41" fmla="*/ 5395 h 9645"/>
                  <a:gd name="connsiteX42" fmla="*/ 2544 w 10000"/>
                  <a:gd name="connsiteY42" fmla="*/ 4566 h 9645"/>
                  <a:gd name="connsiteX43" fmla="*/ 2578 w 10000"/>
                  <a:gd name="connsiteY43" fmla="*/ 4566 h 9645"/>
                  <a:gd name="connsiteX44" fmla="*/ 2892 w 10000"/>
                  <a:gd name="connsiteY44" fmla="*/ 4252 h 9645"/>
                  <a:gd name="connsiteX45" fmla="*/ 3449 w 10000"/>
                  <a:gd name="connsiteY45" fmla="*/ 4173 h 9645"/>
                  <a:gd name="connsiteX46" fmla="*/ 3972 w 10000"/>
                  <a:gd name="connsiteY46" fmla="*/ 3621 h 9645"/>
                  <a:gd name="connsiteX47" fmla="*/ 4286 w 10000"/>
                  <a:gd name="connsiteY47" fmla="*/ 3385 h 9645"/>
                  <a:gd name="connsiteX48" fmla="*/ 4808 w 10000"/>
                  <a:gd name="connsiteY48" fmla="*/ 2716 h 9645"/>
                  <a:gd name="connsiteX49" fmla="*/ 4669 w 10000"/>
                  <a:gd name="connsiteY49" fmla="*/ 1694 h 9645"/>
                  <a:gd name="connsiteX50" fmla="*/ 4913 w 10000"/>
                  <a:gd name="connsiteY50" fmla="*/ 984 h 9645"/>
                  <a:gd name="connsiteX51" fmla="*/ 5017 w 10000"/>
                  <a:gd name="connsiteY51" fmla="*/ 551 h 9645"/>
                  <a:gd name="connsiteX52" fmla="*/ 5436 w 10000"/>
                  <a:gd name="connsiteY52" fmla="*/ 0 h 9645"/>
                  <a:gd name="connsiteX0" fmla="*/ 5017 w 10000"/>
                  <a:gd name="connsiteY0" fmla="*/ 244 h 9673"/>
                  <a:gd name="connsiteX1" fmla="*/ 9826 w 10000"/>
                  <a:gd name="connsiteY1" fmla="*/ 0 h 9673"/>
                  <a:gd name="connsiteX2" fmla="*/ 10000 w 10000"/>
                  <a:gd name="connsiteY2" fmla="*/ 161 h 9673"/>
                  <a:gd name="connsiteX3" fmla="*/ 9895 w 10000"/>
                  <a:gd name="connsiteY3" fmla="*/ 489 h 9673"/>
                  <a:gd name="connsiteX4" fmla="*/ 9094 w 10000"/>
                  <a:gd name="connsiteY4" fmla="*/ 653 h 9673"/>
                  <a:gd name="connsiteX5" fmla="*/ 8815 w 10000"/>
                  <a:gd name="connsiteY5" fmla="*/ 978 h 9673"/>
                  <a:gd name="connsiteX6" fmla="*/ 8432 w 10000"/>
                  <a:gd name="connsiteY6" fmla="*/ 1020 h 9673"/>
                  <a:gd name="connsiteX7" fmla="*/ 8432 w 10000"/>
                  <a:gd name="connsiteY7" fmla="*/ 1673 h 9673"/>
                  <a:gd name="connsiteX8" fmla="*/ 7700 w 10000"/>
                  <a:gd name="connsiteY8" fmla="*/ 2000 h 9673"/>
                  <a:gd name="connsiteX9" fmla="*/ 7456 w 10000"/>
                  <a:gd name="connsiteY9" fmla="*/ 2408 h 9673"/>
                  <a:gd name="connsiteX10" fmla="*/ 6969 w 10000"/>
                  <a:gd name="connsiteY10" fmla="*/ 2652 h 9673"/>
                  <a:gd name="connsiteX11" fmla="*/ 6341 w 10000"/>
                  <a:gd name="connsiteY11" fmla="*/ 2774 h 9673"/>
                  <a:gd name="connsiteX12" fmla="*/ 5331 w 10000"/>
                  <a:gd name="connsiteY12" fmla="*/ 3388 h 9673"/>
                  <a:gd name="connsiteX13" fmla="*/ 5331 w 10000"/>
                  <a:gd name="connsiteY13" fmla="*/ 4407 h 9673"/>
                  <a:gd name="connsiteX14" fmla="*/ 5226 w 10000"/>
                  <a:gd name="connsiteY14" fmla="*/ 4407 h 9673"/>
                  <a:gd name="connsiteX15" fmla="*/ 5226 w 10000"/>
                  <a:gd name="connsiteY15" fmla="*/ 4407 h 9673"/>
                  <a:gd name="connsiteX16" fmla="*/ 5226 w 10000"/>
                  <a:gd name="connsiteY16" fmla="*/ 4857 h 9673"/>
                  <a:gd name="connsiteX17" fmla="*/ 4843 w 10000"/>
                  <a:gd name="connsiteY17" fmla="*/ 4896 h 9673"/>
                  <a:gd name="connsiteX18" fmla="*/ 4634 w 10000"/>
                  <a:gd name="connsiteY18" fmla="*/ 5060 h 9673"/>
                  <a:gd name="connsiteX19" fmla="*/ 4355 w 10000"/>
                  <a:gd name="connsiteY19" fmla="*/ 5060 h 9673"/>
                  <a:gd name="connsiteX20" fmla="*/ 4146 w 10000"/>
                  <a:gd name="connsiteY20" fmla="*/ 4979 h 9673"/>
                  <a:gd name="connsiteX21" fmla="*/ 3624 w 10000"/>
                  <a:gd name="connsiteY21" fmla="*/ 5060 h 9673"/>
                  <a:gd name="connsiteX22" fmla="*/ 3415 w 10000"/>
                  <a:gd name="connsiteY22" fmla="*/ 5712 h 9673"/>
                  <a:gd name="connsiteX23" fmla="*/ 3206 w 10000"/>
                  <a:gd name="connsiteY23" fmla="*/ 5795 h 9673"/>
                  <a:gd name="connsiteX24" fmla="*/ 2892 w 10000"/>
                  <a:gd name="connsiteY24" fmla="*/ 6856 h 9673"/>
                  <a:gd name="connsiteX25" fmla="*/ 2021 w 10000"/>
                  <a:gd name="connsiteY25" fmla="*/ 7756 h 9673"/>
                  <a:gd name="connsiteX26" fmla="*/ 1777 w 10000"/>
                  <a:gd name="connsiteY26" fmla="*/ 8938 h 9673"/>
                  <a:gd name="connsiteX27" fmla="*/ 1498 w 10000"/>
                  <a:gd name="connsiteY27" fmla="*/ 9307 h 9673"/>
                  <a:gd name="connsiteX28" fmla="*/ 1429 w 10000"/>
                  <a:gd name="connsiteY28" fmla="*/ 9632 h 9673"/>
                  <a:gd name="connsiteX29" fmla="*/ 0 w 10000"/>
                  <a:gd name="connsiteY29" fmla="*/ 9673 h 9673"/>
                  <a:gd name="connsiteX30" fmla="*/ 0 w 10000"/>
                  <a:gd name="connsiteY30" fmla="*/ 9673 h 9673"/>
                  <a:gd name="connsiteX31" fmla="*/ 35 w 10000"/>
                  <a:gd name="connsiteY31" fmla="*/ 9307 h 9673"/>
                  <a:gd name="connsiteX32" fmla="*/ 279 w 10000"/>
                  <a:gd name="connsiteY32" fmla="*/ 9061 h 9673"/>
                  <a:gd name="connsiteX33" fmla="*/ 488 w 10000"/>
                  <a:gd name="connsiteY33" fmla="*/ 8611 h 9673"/>
                  <a:gd name="connsiteX34" fmla="*/ 453 w 10000"/>
                  <a:gd name="connsiteY34" fmla="*/ 8327 h 9673"/>
                  <a:gd name="connsiteX35" fmla="*/ 697 w 10000"/>
                  <a:gd name="connsiteY35" fmla="*/ 7713 h 9673"/>
                  <a:gd name="connsiteX36" fmla="*/ 1045 w 10000"/>
                  <a:gd name="connsiteY36" fmla="*/ 7182 h 9673"/>
                  <a:gd name="connsiteX37" fmla="*/ 1289 w 10000"/>
                  <a:gd name="connsiteY37" fmla="*/ 7060 h 9673"/>
                  <a:gd name="connsiteX38" fmla="*/ 1463 w 10000"/>
                  <a:gd name="connsiteY38" fmla="*/ 6571 h 9673"/>
                  <a:gd name="connsiteX39" fmla="*/ 1463 w 10000"/>
                  <a:gd name="connsiteY39" fmla="*/ 6122 h 9673"/>
                  <a:gd name="connsiteX40" fmla="*/ 1707 w 10000"/>
                  <a:gd name="connsiteY40" fmla="*/ 5592 h 9673"/>
                  <a:gd name="connsiteX41" fmla="*/ 2125 w 10000"/>
                  <a:gd name="connsiteY41" fmla="*/ 5267 h 9673"/>
                  <a:gd name="connsiteX42" fmla="*/ 2544 w 10000"/>
                  <a:gd name="connsiteY42" fmla="*/ 4407 h 9673"/>
                  <a:gd name="connsiteX43" fmla="*/ 2578 w 10000"/>
                  <a:gd name="connsiteY43" fmla="*/ 4407 h 9673"/>
                  <a:gd name="connsiteX44" fmla="*/ 2892 w 10000"/>
                  <a:gd name="connsiteY44" fmla="*/ 4082 h 9673"/>
                  <a:gd name="connsiteX45" fmla="*/ 3449 w 10000"/>
                  <a:gd name="connsiteY45" fmla="*/ 4000 h 9673"/>
                  <a:gd name="connsiteX46" fmla="*/ 3972 w 10000"/>
                  <a:gd name="connsiteY46" fmla="*/ 3427 h 9673"/>
                  <a:gd name="connsiteX47" fmla="*/ 4286 w 10000"/>
                  <a:gd name="connsiteY47" fmla="*/ 3183 h 9673"/>
                  <a:gd name="connsiteX48" fmla="*/ 4808 w 10000"/>
                  <a:gd name="connsiteY48" fmla="*/ 2489 h 9673"/>
                  <a:gd name="connsiteX49" fmla="*/ 4669 w 10000"/>
                  <a:gd name="connsiteY49" fmla="*/ 1429 h 9673"/>
                  <a:gd name="connsiteX50" fmla="*/ 4913 w 10000"/>
                  <a:gd name="connsiteY50" fmla="*/ 693 h 9673"/>
                  <a:gd name="connsiteX51" fmla="*/ 5017 w 10000"/>
                  <a:gd name="connsiteY51" fmla="*/ 244 h 9673"/>
                  <a:gd name="connsiteX0" fmla="*/ 5017 w 9895"/>
                  <a:gd name="connsiteY0" fmla="*/ 252 h 10000"/>
                  <a:gd name="connsiteX1" fmla="*/ 9826 w 9895"/>
                  <a:gd name="connsiteY1" fmla="*/ 0 h 10000"/>
                  <a:gd name="connsiteX2" fmla="*/ 9895 w 9895"/>
                  <a:gd name="connsiteY2" fmla="*/ 506 h 10000"/>
                  <a:gd name="connsiteX3" fmla="*/ 9094 w 9895"/>
                  <a:gd name="connsiteY3" fmla="*/ 675 h 10000"/>
                  <a:gd name="connsiteX4" fmla="*/ 8815 w 9895"/>
                  <a:gd name="connsiteY4" fmla="*/ 1011 h 10000"/>
                  <a:gd name="connsiteX5" fmla="*/ 8432 w 9895"/>
                  <a:gd name="connsiteY5" fmla="*/ 1054 h 10000"/>
                  <a:gd name="connsiteX6" fmla="*/ 8432 w 9895"/>
                  <a:gd name="connsiteY6" fmla="*/ 1730 h 10000"/>
                  <a:gd name="connsiteX7" fmla="*/ 7700 w 9895"/>
                  <a:gd name="connsiteY7" fmla="*/ 2068 h 10000"/>
                  <a:gd name="connsiteX8" fmla="*/ 7456 w 9895"/>
                  <a:gd name="connsiteY8" fmla="*/ 2489 h 10000"/>
                  <a:gd name="connsiteX9" fmla="*/ 6969 w 9895"/>
                  <a:gd name="connsiteY9" fmla="*/ 2742 h 10000"/>
                  <a:gd name="connsiteX10" fmla="*/ 6341 w 9895"/>
                  <a:gd name="connsiteY10" fmla="*/ 2868 h 10000"/>
                  <a:gd name="connsiteX11" fmla="*/ 5331 w 9895"/>
                  <a:gd name="connsiteY11" fmla="*/ 3503 h 10000"/>
                  <a:gd name="connsiteX12" fmla="*/ 5331 w 9895"/>
                  <a:gd name="connsiteY12" fmla="*/ 4556 h 10000"/>
                  <a:gd name="connsiteX13" fmla="*/ 5226 w 9895"/>
                  <a:gd name="connsiteY13" fmla="*/ 4556 h 10000"/>
                  <a:gd name="connsiteX14" fmla="*/ 5226 w 9895"/>
                  <a:gd name="connsiteY14" fmla="*/ 4556 h 10000"/>
                  <a:gd name="connsiteX15" fmla="*/ 5226 w 9895"/>
                  <a:gd name="connsiteY15" fmla="*/ 5021 h 10000"/>
                  <a:gd name="connsiteX16" fmla="*/ 4843 w 9895"/>
                  <a:gd name="connsiteY16" fmla="*/ 5062 h 10000"/>
                  <a:gd name="connsiteX17" fmla="*/ 4634 w 9895"/>
                  <a:gd name="connsiteY17" fmla="*/ 5231 h 10000"/>
                  <a:gd name="connsiteX18" fmla="*/ 4355 w 9895"/>
                  <a:gd name="connsiteY18" fmla="*/ 5231 h 10000"/>
                  <a:gd name="connsiteX19" fmla="*/ 4146 w 9895"/>
                  <a:gd name="connsiteY19" fmla="*/ 5147 h 10000"/>
                  <a:gd name="connsiteX20" fmla="*/ 3624 w 9895"/>
                  <a:gd name="connsiteY20" fmla="*/ 5231 h 10000"/>
                  <a:gd name="connsiteX21" fmla="*/ 3415 w 9895"/>
                  <a:gd name="connsiteY21" fmla="*/ 5905 h 10000"/>
                  <a:gd name="connsiteX22" fmla="*/ 3206 w 9895"/>
                  <a:gd name="connsiteY22" fmla="*/ 5991 h 10000"/>
                  <a:gd name="connsiteX23" fmla="*/ 2892 w 9895"/>
                  <a:gd name="connsiteY23" fmla="*/ 7088 h 10000"/>
                  <a:gd name="connsiteX24" fmla="*/ 2021 w 9895"/>
                  <a:gd name="connsiteY24" fmla="*/ 8018 h 10000"/>
                  <a:gd name="connsiteX25" fmla="*/ 1777 w 9895"/>
                  <a:gd name="connsiteY25" fmla="*/ 9240 h 10000"/>
                  <a:gd name="connsiteX26" fmla="*/ 1498 w 9895"/>
                  <a:gd name="connsiteY26" fmla="*/ 9622 h 10000"/>
                  <a:gd name="connsiteX27" fmla="*/ 1429 w 9895"/>
                  <a:gd name="connsiteY27" fmla="*/ 9958 h 10000"/>
                  <a:gd name="connsiteX28" fmla="*/ 0 w 9895"/>
                  <a:gd name="connsiteY28" fmla="*/ 10000 h 10000"/>
                  <a:gd name="connsiteX29" fmla="*/ 0 w 9895"/>
                  <a:gd name="connsiteY29" fmla="*/ 10000 h 10000"/>
                  <a:gd name="connsiteX30" fmla="*/ 35 w 9895"/>
                  <a:gd name="connsiteY30" fmla="*/ 9622 h 10000"/>
                  <a:gd name="connsiteX31" fmla="*/ 279 w 9895"/>
                  <a:gd name="connsiteY31" fmla="*/ 9367 h 10000"/>
                  <a:gd name="connsiteX32" fmla="*/ 488 w 9895"/>
                  <a:gd name="connsiteY32" fmla="*/ 8902 h 10000"/>
                  <a:gd name="connsiteX33" fmla="*/ 453 w 9895"/>
                  <a:gd name="connsiteY33" fmla="*/ 8608 h 10000"/>
                  <a:gd name="connsiteX34" fmla="*/ 697 w 9895"/>
                  <a:gd name="connsiteY34" fmla="*/ 7974 h 10000"/>
                  <a:gd name="connsiteX35" fmla="*/ 1045 w 9895"/>
                  <a:gd name="connsiteY35" fmla="*/ 7425 h 10000"/>
                  <a:gd name="connsiteX36" fmla="*/ 1289 w 9895"/>
                  <a:gd name="connsiteY36" fmla="*/ 7299 h 10000"/>
                  <a:gd name="connsiteX37" fmla="*/ 1463 w 9895"/>
                  <a:gd name="connsiteY37" fmla="*/ 6793 h 10000"/>
                  <a:gd name="connsiteX38" fmla="*/ 1463 w 9895"/>
                  <a:gd name="connsiteY38" fmla="*/ 6329 h 10000"/>
                  <a:gd name="connsiteX39" fmla="*/ 1707 w 9895"/>
                  <a:gd name="connsiteY39" fmla="*/ 5781 h 10000"/>
                  <a:gd name="connsiteX40" fmla="*/ 2125 w 9895"/>
                  <a:gd name="connsiteY40" fmla="*/ 5445 h 10000"/>
                  <a:gd name="connsiteX41" fmla="*/ 2544 w 9895"/>
                  <a:gd name="connsiteY41" fmla="*/ 4556 h 10000"/>
                  <a:gd name="connsiteX42" fmla="*/ 2578 w 9895"/>
                  <a:gd name="connsiteY42" fmla="*/ 4556 h 10000"/>
                  <a:gd name="connsiteX43" fmla="*/ 2892 w 9895"/>
                  <a:gd name="connsiteY43" fmla="*/ 4220 h 10000"/>
                  <a:gd name="connsiteX44" fmla="*/ 3449 w 9895"/>
                  <a:gd name="connsiteY44" fmla="*/ 4135 h 10000"/>
                  <a:gd name="connsiteX45" fmla="*/ 3972 w 9895"/>
                  <a:gd name="connsiteY45" fmla="*/ 3543 h 10000"/>
                  <a:gd name="connsiteX46" fmla="*/ 4286 w 9895"/>
                  <a:gd name="connsiteY46" fmla="*/ 3291 h 10000"/>
                  <a:gd name="connsiteX47" fmla="*/ 4808 w 9895"/>
                  <a:gd name="connsiteY47" fmla="*/ 2573 h 10000"/>
                  <a:gd name="connsiteX48" fmla="*/ 4669 w 9895"/>
                  <a:gd name="connsiteY48" fmla="*/ 1477 h 10000"/>
                  <a:gd name="connsiteX49" fmla="*/ 4913 w 9895"/>
                  <a:gd name="connsiteY49" fmla="*/ 716 h 10000"/>
                  <a:gd name="connsiteX50" fmla="*/ 5017 w 9895"/>
                  <a:gd name="connsiteY50" fmla="*/ 252 h 10000"/>
                  <a:gd name="connsiteX0" fmla="*/ 5070 w 10000"/>
                  <a:gd name="connsiteY0" fmla="*/ 0 h 9748"/>
                  <a:gd name="connsiteX1" fmla="*/ 10000 w 10000"/>
                  <a:gd name="connsiteY1" fmla="*/ 254 h 9748"/>
                  <a:gd name="connsiteX2" fmla="*/ 9191 w 10000"/>
                  <a:gd name="connsiteY2" fmla="*/ 423 h 9748"/>
                  <a:gd name="connsiteX3" fmla="*/ 8909 w 10000"/>
                  <a:gd name="connsiteY3" fmla="*/ 759 h 9748"/>
                  <a:gd name="connsiteX4" fmla="*/ 8521 w 10000"/>
                  <a:gd name="connsiteY4" fmla="*/ 802 h 9748"/>
                  <a:gd name="connsiteX5" fmla="*/ 8521 w 10000"/>
                  <a:gd name="connsiteY5" fmla="*/ 1478 h 9748"/>
                  <a:gd name="connsiteX6" fmla="*/ 7782 w 10000"/>
                  <a:gd name="connsiteY6" fmla="*/ 1816 h 9748"/>
                  <a:gd name="connsiteX7" fmla="*/ 7535 w 10000"/>
                  <a:gd name="connsiteY7" fmla="*/ 2237 h 9748"/>
                  <a:gd name="connsiteX8" fmla="*/ 7043 w 10000"/>
                  <a:gd name="connsiteY8" fmla="*/ 2490 h 9748"/>
                  <a:gd name="connsiteX9" fmla="*/ 6408 w 10000"/>
                  <a:gd name="connsiteY9" fmla="*/ 2616 h 9748"/>
                  <a:gd name="connsiteX10" fmla="*/ 5388 w 10000"/>
                  <a:gd name="connsiteY10" fmla="*/ 3251 h 9748"/>
                  <a:gd name="connsiteX11" fmla="*/ 5388 w 10000"/>
                  <a:gd name="connsiteY11" fmla="*/ 4304 h 9748"/>
                  <a:gd name="connsiteX12" fmla="*/ 5281 w 10000"/>
                  <a:gd name="connsiteY12" fmla="*/ 4304 h 9748"/>
                  <a:gd name="connsiteX13" fmla="*/ 5281 w 10000"/>
                  <a:gd name="connsiteY13" fmla="*/ 4304 h 9748"/>
                  <a:gd name="connsiteX14" fmla="*/ 5281 w 10000"/>
                  <a:gd name="connsiteY14" fmla="*/ 4769 h 9748"/>
                  <a:gd name="connsiteX15" fmla="*/ 4894 w 10000"/>
                  <a:gd name="connsiteY15" fmla="*/ 4810 h 9748"/>
                  <a:gd name="connsiteX16" fmla="*/ 4683 w 10000"/>
                  <a:gd name="connsiteY16" fmla="*/ 4979 h 9748"/>
                  <a:gd name="connsiteX17" fmla="*/ 4401 w 10000"/>
                  <a:gd name="connsiteY17" fmla="*/ 4979 h 9748"/>
                  <a:gd name="connsiteX18" fmla="*/ 4190 w 10000"/>
                  <a:gd name="connsiteY18" fmla="*/ 4895 h 9748"/>
                  <a:gd name="connsiteX19" fmla="*/ 3662 w 10000"/>
                  <a:gd name="connsiteY19" fmla="*/ 4979 h 9748"/>
                  <a:gd name="connsiteX20" fmla="*/ 3451 w 10000"/>
                  <a:gd name="connsiteY20" fmla="*/ 5653 h 9748"/>
                  <a:gd name="connsiteX21" fmla="*/ 3240 w 10000"/>
                  <a:gd name="connsiteY21" fmla="*/ 5739 h 9748"/>
                  <a:gd name="connsiteX22" fmla="*/ 2923 w 10000"/>
                  <a:gd name="connsiteY22" fmla="*/ 6836 h 9748"/>
                  <a:gd name="connsiteX23" fmla="*/ 2042 w 10000"/>
                  <a:gd name="connsiteY23" fmla="*/ 7766 h 9748"/>
                  <a:gd name="connsiteX24" fmla="*/ 1796 w 10000"/>
                  <a:gd name="connsiteY24" fmla="*/ 8988 h 9748"/>
                  <a:gd name="connsiteX25" fmla="*/ 1514 w 10000"/>
                  <a:gd name="connsiteY25" fmla="*/ 9370 h 9748"/>
                  <a:gd name="connsiteX26" fmla="*/ 1444 w 10000"/>
                  <a:gd name="connsiteY26" fmla="*/ 9706 h 9748"/>
                  <a:gd name="connsiteX27" fmla="*/ 0 w 10000"/>
                  <a:gd name="connsiteY27" fmla="*/ 9748 h 9748"/>
                  <a:gd name="connsiteX28" fmla="*/ 0 w 10000"/>
                  <a:gd name="connsiteY28" fmla="*/ 9748 h 9748"/>
                  <a:gd name="connsiteX29" fmla="*/ 35 w 10000"/>
                  <a:gd name="connsiteY29" fmla="*/ 9370 h 9748"/>
                  <a:gd name="connsiteX30" fmla="*/ 282 w 10000"/>
                  <a:gd name="connsiteY30" fmla="*/ 9115 h 9748"/>
                  <a:gd name="connsiteX31" fmla="*/ 493 w 10000"/>
                  <a:gd name="connsiteY31" fmla="*/ 8650 h 9748"/>
                  <a:gd name="connsiteX32" fmla="*/ 458 w 10000"/>
                  <a:gd name="connsiteY32" fmla="*/ 8356 h 9748"/>
                  <a:gd name="connsiteX33" fmla="*/ 704 w 10000"/>
                  <a:gd name="connsiteY33" fmla="*/ 7722 h 9748"/>
                  <a:gd name="connsiteX34" fmla="*/ 1056 w 10000"/>
                  <a:gd name="connsiteY34" fmla="*/ 7173 h 9748"/>
                  <a:gd name="connsiteX35" fmla="*/ 1303 w 10000"/>
                  <a:gd name="connsiteY35" fmla="*/ 7047 h 9748"/>
                  <a:gd name="connsiteX36" fmla="*/ 1479 w 10000"/>
                  <a:gd name="connsiteY36" fmla="*/ 6541 h 9748"/>
                  <a:gd name="connsiteX37" fmla="*/ 1479 w 10000"/>
                  <a:gd name="connsiteY37" fmla="*/ 6077 h 9748"/>
                  <a:gd name="connsiteX38" fmla="*/ 1725 w 10000"/>
                  <a:gd name="connsiteY38" fmla="*/ 5529 h 9748"/>
                  <a:gd name="connsiteX39" fmla="*/ 2148 w 10000"/>
                  <a:gd name="connsiteY39" fmla="*/ 5193 h 9748"/>
                  <a:gd name="connsiteX40" fmla="*/ 2571 w 10000"/>
                  <a:gd name="connsiteY40" fmla="*/ 4304 h 9748"/>
                  <a:gd name="connsiteX41" fmla="*/ 2605 w 10000"/>
                  <a:gd name="connsiteY41" fmla="*/ 4304 h 9748"/>
                  <a:gd name="connsiteX42" fmla="*/ 2923 w 10000"/>
                  <a:gd name="connsiteY42" fmla="*/ 3968 h 9748"/>
                  <a:gd name="connsiteX43" fmla="*/ 3486 w 10000"/>
                  <a:gd name="connsiteY43" fmla="*/ 3883 h 9748"/>
                  <a:gd name="connsiteX44" fmla="*/ 4014 w 10000"/>
                  <a:gd name="connsiteY44" fmla="*/ 3291 h 9748"/>
                  <a:gd name="connsiteX45" fmla="*/ 4331 w 10000"/>
                  <a:gd name="connsiteY45" fmla="*/ 3039 h 9748"/>
                  <a:gd name="connsiteX46" fmla="*/ 4859 w 10000"/>
                  <a:gd name="connsiteY46" fmla="*/ 2321 h 9748"/>
                  <a:gd name="connsiteX47" fmla="*/ 4719 w 10000"/>
                  <a:gd name="connsiteY47" fmla="*/ 1225 h 9748"/>
                  <a:gd name="connsiteX48" fmla="*/ 4965 w 10000"/>
                  <a:gd name="connsiteY48" fmla="*/ 464 h 9748"/>
                  <a:gd name="connsiteX49" fmla="*/ 5070 w 10000"/>
                  <a:gd name="connsiteY49" fmla="*/ 0 h 9748"/>
                  <a:gd name="connsiteX0" fmla="*/ 5070 w 9191"/>
                  <a:gd name="connsiteY0" fmla="*/ 0 h 10000"/>
                  <a:gd name="connsiteX1" fmla="*/ 9191 w 9191"/>
                  <a:gd name="connsiteY1" fmla="*/ 434 h 10000"/>
                  <a:gd name="connsiteX2" fmla="*/ 8909 w 9191"/>
                  <a:gd name="connsiteY2" fmla="*/ 779 h 10000"/>
                  <a:gd name="connsiteX3" fmla="*/ 8521 w 9191"/>
                  <a:gd name="connsiteY3" fmla="*/ 823 h 10000"/>
                  <a:gd name="connsiteX4" fmla="*/ 8521 w 9191"/>
                  <a:gd name="connsiteY4" fmla="*/ 1516 h 10000"/>
                  <a:gd name="connsiteX5" fmla="*/ 7782 w 9191"/>
                  <a:gd name="connsiteY5" fmla="*/ 1863 h 10000"/>
                  <a:gd name="connsiteX6" fmla="*/ 7535 w 9191"/>
                  <a:gd name="connsiteY6" fmla="*/ 2295 h 10000"/>
                  <a:gd name="connsiteX7" fmla="*/ 7043 w 9191"/>
                  <a:gd name="connsiteY7" fmla="*/ 2554 h 10000"/>
                  <a:gd name="connsiteX8" fmla="*/ 6408 w 9191"/>
                  <a:gd name="connsiteY8" fmla="*/ 2684 h 10000"/>
                  <a:gd name="connsiteX9" fmla="*/ 5388 w 9191"/>
                  <a:gd name="connsiteY9" fmla="*/ 3335 h 10000"/>
                  <a:gd name="connsiteX10" fmla="*/ 5388 w 9191"/>
                  <a:gd name="connsiteY10" fmla="*/ 4415 h 10000"/>
                  <a:gd name="connsiteX11" fmla="*/ 5281 w 9191"/>
                  <a:gd name="connsiteY11" fmla="*/ 4415 h 10000"/>
                  <a:gd name="connsiteX12" fmla="*/ 5281 w 9191"/>
                  <a:gd name="connsiteY12" fmla="*/ 4415 h 10000"/>
                  <a:gd name="connsiteX13" fmla="*/ 5281 w 9191"/>
                  <a:gd name="connsiteY13" fmla="*/ 4892 h 10000"/>
                  <a:gd name="connsiteX14" fmla="*/ 4894 w 9191"/>
                  <a:gd name="connsiteY14" fmla="*/ 4934 h 10000"/>
                  <a:gd name="connsiteX15" fmla="*/ 4683 w 9191"/>
                  <a:gd name="connsiteY15" fmla="*/ 5108 h 10000"/>
                  <a:gd name="connsiteX16" fmla="*/ 4401 w 9191"/>
                  <a:gd name="connsiteY16" fmla="*/ 5108 h 10000"/>
                  <a:gd name="connsiteX17" fmla="*/ 4190 w 9191"/>
                  <a:gd name="connsiteY17" fmla="*/ 5022 h 10000"/>
                  <a:gd name="connsiteX18" fmla="*/ 3662 w 9191"/>
                  <a:gd name="connsiteY18" fmla="*/ 5108 h 10000"/>
                  <a:gd name="connsiteX19" fmla="*/ 3451 w 9191"/>
                  <a:gd name="connsiteY19" fmla="*/ 5799 h 10000"/>
                  <a:gd name="connsiteX20" fmla="*/ 3240 w 9191"/>
                  <a:gd name="connsiteY20" fmla="*/ 5887 h 10000"/>
                  <a:gd name="connsiteX21" fmla="*/ 2923 w 9191"/>
                  <a:gd name="connsiteY21" fmla="*/ 7013 h 10000"/>
                  <a:gd name="connsiteX22" fmla="*/ 2042 w 9191"/>
                  <a:gd name="connsiteY22" fmla="*/ 7967 h 10000"/>
                  <a:gd name="connsiteX23" fmla="*/ 1796 w 9191"/>
                  <a:gd name="connsiteY23" fmla="*/ 9220 h 10000"/>
                  <a:gd name="connsiteX24" fmla="*/ 1514 w 9191"/>
                  <a:gd name="connsiteY24" fmla="*/ 9612 h 10000"/>
                  <a:gd name="connsiteX25" fmla="*/ 1444 w 9191"/>
                  <a:gd name="connsiteY25" fmla="*/ 9957 h 10000"/>
                  <a:gd name="connsiteX26" fmla="*/ 0 w 9191"/>
                  <a:gd name="connsiteY26" fmla="*/ 10000 h 10000"/>
                  <a:gd name="connsiteX27" fmla="*/ 0 w 9191"/>
                  <a:gd name="connsiteY27" fmla="*/ 10000 h 10000"/>
                  <a:gd name="connsiteX28" fmla="*/ 35 w 9191"/>
                  <a:gd name="connsiteY28" fmla="*/ 9612 h 10000"/>
                  <a:gd name="connsiteX29" fmla="*/ 282 w 9191"/>
                  <a:gd name="connsiteY29" fmla="*/ 9351 h 10000"/>
                  <a:gd name="connsiteX30" fmla="*/ 493 w 9191"/>
                  <a:gd name="connsiteY30" fmla="*/ 8874 h 10000"/>
                  <a:gd name="connsiteX31" fmla="*/ 458 w 9191"/>
                  <a:gd name="connsiteY31" fmla="*/ 8572 h 10000"/>
                  <a:gd name="connsiteX32" fmla="*/ 704 w 9191"/>
                  <a:gd name="connsiteY32" fmla="*/ 7922 h 10000"/>
                  <a:gd name="connsiteX33" fmla="*/ 1056 w 9191"/>
                  <a:gd name="connsiteY33" fmla="*/ 7358 h 10000"/>
                  <a:gd name="connsiteX34" fmla="*/ 1303 w 9191"/>
                  <a:gd name="connsiteY34" fmla="*/ 7229 h 10000"/>
                  <a:gd name="connsiteX35" fmla="*/ 1479 w 9191"/>
                  <a:gd name="connsiteY35" fmla="*/ 6710 h 10000"/>
                  <a:gd name="connsiteX36" fmla="*/ 1479 w 9191"/>
                  <a:gd name="connsiteY36" fmla="*/ 6234 h 10000"/>
                  <a:gd name="connsiteX37" fmla="*/ 1725 w 9191"/>
                  <a:gd name="connsiteY37" fmla="*/ 5672 h 10000"/>
                  <a:gd name="connsiteX38" fmla="*/ 2148 w 9191"/>
                  <a:gd name="connsiteY38" fmla="*/ 5327 h 10000"/>
                  <a:gd name="connsiteX39" fmla="*/ 2571 w 9191"/>
                  <a:gd name="connsiteY39" fmla="*/ 4415 h 10000"/>
                  <a:gd name="connsiteX40" fmla="*/ 2605 w 9191"/>
                  <a:gd name="connsiteY40" fmla="*/ 4415 h 10000"/>
                  <a:gd name="connsiteX41" fmla="*/ 2923 w 9191"/>
                  <a:gd name="connsiteY41" fmla="*/ 4071 h 10000"/>
                  <a:gd name="connsiteX42" fmla="*/ 3486 w 9191"/>
                  <a:gd name="connsiteY42" fmla="*/ 3983 h 10000"/>
                  <a:gd name="connsiteX43" fmla="*/ 4014 w 9191"/>
                  <a:gd name="connsiteY43" fmla="*/ 3376 h 10000"/>
                  <a:gd name="connsiteX44" fmla="*/ 4331 w 9191"/>
                  <a:gd name="connsiteY44" fmla="*/ 3118 h 10000"/>
                  <a:gd name="connsiteX45" fmla="*/ 4859 w 9191"/>
                  <a:gd name="connsiteY45" fmla="*/ 2381 h 10000"/>
                  <a:gd name="connsiteX46" fmla="*/ 4719 w 9191"/>
                  <a:gd name="connsiteY46" fmla="*/ 1257 h 10000"/>
                  <a:gd name="connsiteX47" fmla="*/ 4965 w 9191"/>
                  <a:gd name="connsiteY47" fmla="*/ 476 h 10000"/>
                  <a:gd name="connsiteX48" fmla="*/ 5070 w 9191"/>
                  <a:gd name="connsiteY48" fmla="*/ 0 h 10000"/>
                  <a:gd name="connsiteX0" fmla="*/ 5516 w 9693"/>
                  <a:gd name="connsiteY0" fmla="*/ 0 h 10000"/>
                  <a:gd name="connsiteX1" fmla="*/ 9693 w 9693"/>
                  <a:gd name="connsiteY1" fmla="*/ 779 h 10000"/>
                  <a:gd name="connsiteX2" fmla="*/ 9271 w 9693"/>
                  <a:gd name="connsiteY2" fmla="*/ 823 h 10000"/>
                  <a:gd name="connsiteX3" fmla="*/ 9271 w 9693"/>
                  <a:gd name="connsiteY3" fmla="*/ 1516 h 10000"/>
                  <a:gd name="connsiteX4" fmla="*/ 8467 w 9693"/>
                  <a:gd name="connsiteY4" fmla="*/ 1863 h 10000"/>
                  <a:gd name="connsiteX5" fmla="*/ 8198 w 9693"/>
                  <a:gd name="connsiteY5" fmla="*/ 2295 h 10000"/>
                  <a:gd name="connsiteX6" fmla="*/ 7663 w 9693"/>
                  <a:gd name="connsiteY6" fmla="*/ 2554 h 10000"/>
                  <a:gd name="connsiteX7" fmla="*/ 6972 w 9693"/>
                  <a:gd name="connsiteY7" fmla="*/ 2684 h 10000"/>
                  <a:gd name="connsiteX8" fmla="*/ 5862 w 9693"/>
                  <a:gd name="connsiteY8" fmla="*/ 3335 h 10000"/>
                  <a:gd name="connsiteX9" fmla="*/ 5862 w 9693"/>
                  <a:gd name="connsiteY9" fmla="*/ 4415 h 10000"/>
                  <a:gd name="connsiteX10" fmla="*/ 5746 w 9693"/>
                  <a:gd name="connsiteY10" fmla="*/ 4415 h 10000"/>
                  <a:gd name="connsiteX11" fmla="*/ 5746 w 9693"/>
                  <a:gd name="connsiteY11" fmla="*/ 4415 h 10000"/>
                  <a:gd name="connsiteX12" fmla="*/ 5746 w 9693"/>
                  <a:gd name="connsiteY12" fmla="*/ 4892 h 10000"/>
                  <a:gd name="connsiteX13" fmla="*/ 5325 w 9693"/>
                  <a:gd name="connsiteY13" fmla="*/ 4934 h 10000"/>
                  <a:gd name="connsiteX14" fmla="*/ 5095 w 9693"/>
                  <a:gd name="connsiteY14" fmla="*/ 5108 h 10000"/>
                  <a:gd name="connsiteX15" fmla="*/ 4788 w 9693"/>
                  <a:gd name="connsiteY15" fmla="*/ 5108 h 10000"/>
                  <a:gd name="connsiteX16" fmla="*/ 4559 w 9693"/>
                  <a:gd name="connsiteY16" fmla="*/ 5022 h 10000"/>
                  <a:gd name="connsiteX17" fmla="*/ 3984 w 9693"/>
                  <a:gd name="connsiteY17" fmla="*/ 5108 h 10000"/>
                  <a:gd name="connsiteX18" fmla="*/ 3755 w 9693"/>
                  <a:gd name="connsiteY18" fmla="*/ 5799 h 10000"/>
                  <a:gd name="connsiteX19" fmla="*/ 3525 w 9693"/>
                  <a:gd name="connsiteY19" fmla="*/ 5887 h 10000"/>
                  <a:gd name="connsiteX20" fmla="*/ 3180 w 9693"/>
                  <a:gd name="connsiteY20" fmla="*/ 7013 h 10000"/>
                  <a:gd name="connsiteX21" fmla="*/ 2222 w 9693"/>
                  <a:gd name="connsiteY21" fmla="*/ 7967 h 10000"/>
                  <a:gd name="connsiteX22" fmla="*/ 1954 w 9693"/>
                  <a:gd name="connsiteY22" fmla="*/ 9220 h 10000"/>
                  <a:gd name="connsiteX23" fmla="*/ 1647 w 9693"/>
                  <a:gd name="connsiteY23" fmla="*/ 9612 h 10000"/>
                  <a:gd name="connsiteX24" fmla="*/ 1571 w 9693"/>
                  <a:gd name="connsiteY24" fmla="*/ 9957 h 10000"/>
                  <a:gd name="connsiteX25" fmla="*/ 0 w 9693"/>
                  <a:gd name="connsiteY25" fmla="*/ 10000 h 10000"/>
                  <a:gd name="connsiteX26" fmla="*/ 0 w 9693"/>
                  <a:gd name="connsiteY26" fmla="*/ 10000 h 10000"/>
                  <a:gd name="connsiteX27" fmla="*/ 38 w 9693"/>
                  <a:gd name="connsiteY27" fmla="*/ 9612 h 10000"/>
                  <a:gd name="connsiteX28" fmla="*/ 307 w 9693"/>
                  <a:gd name="connsiteY28" fmla="*/ 9351 h 10000"/>
                  <a:gd name="connsiteX29" fmla="*/ 536 w 9693"/>
                  <a:gd name="connsiteY29" fmla="*/ 8874 h 10000"/>
                  <a:gd name="connsiteX30" fmla="*/ 498 w 9693"/>
                  <a:gd name="connsiteY30" fmla="*/ 8572 h 10000"/>
                  <a:gd name="connsiteX31" fmla="*/ 766 w 9693"/>
                  <a:gd name="connsiteY31" fmla="*/ 7922 h 10000"/>
                  <a:gd name="connsiteX32" fmla="*/ 1149 w 9693"/>
                  <a:gd name="connsiteY32" fmla="*/ 7358 h 10000"/>
                  <a:gd name="connsiteX33" fmla="*/ 1418 w 9693"/>
                  <a:gd name="connsiteY33" fmla="*/ 7229 h 10000"/>
                  <a:gd name="connsiteX34" fmla="*/ 1609 w 9693"/>
                  <a:gd name="connsiteY34" fmla="*/ 6710 h 10000"/>
                  <a:gd name="connsiteX35" fmla="*/ 1609 w 9693"/>
                  <a:gd name="connsiteY35" fmla="*/ 6234 h 10000"/>
                  <a:gd name="connsiteX36" fmla="*/ 1877 w 9693"/>
                  <a:gd name="connsiteY36" fmla="*/ 5672 h 10000"/>
                  <a:gd name="connsiteX37" fmla="*/ 2337 w 9693"/>
                  <a:gd name="connsiteY37" fmla="*/ 5327 h 10000"/>
                  <a:gd name="connsiteX38" fmla="*/ 2797 w 9693"/>
                  <a:gd name="connsiteY38" fmla="*/ 4415 h 10000"/>
                  <a:gd name="connsiteX39" fmla="*/ 2834 w 9693"/>
                  <a:gd name="connsiteY39" fmla="*/ 4415 h 10000"/>
                  <a:gd name="connsiteX40" fmla="*/ 3180 w 9693"/>
                  <a:gd name="connsiteY40" fmla="*/ 4071 h 10000"/>
                  <a:gd name="connsiteX41" fmla="*/ 3793 w 9693"/>
                  <a:gd name="connsiteY41" fmla="*/ 3983 h 10000"/>
                  <a:gd name="connsiteX42" fmla="*/ 4367 w 9693"/>
                  <a:gd name="connsiteY42" fmla="*/ 3376 h 10000"/>
                  <a:gd name="connsiteX43" fmla="*/ 4712 w 9693"/>
                  <a:gd name="connsiteY43" fmla="*/ 3118 h 10000"/>
                  <a:gd name="connsiteX44" fmla="*/ 5287 w 9693"/>
                  <a:gd name="connsiteY44" fmla="*/ 2381 h 10000"/>
                  <a:gd name="connsiteX45" fmla="*/ 5134 w 9693"/>
                  <a:gd name="connsiteY45" fmla="*/ 1257 h 10000"/>
                  <a:gd name="connsiteX46" fmla="*/ 5402 w 9693"/>
                  <a:gd name="connsiteY46" fmla="*/ 476 h 10000"/>
                  <a:gd name="connsiteX47" fmla="*/ 5516 w 9693"/>
                  <a:gd name="connsiteY47" fmla="*/ 0 h 10000"/>
                  <a:gd name="connsiteX0" fmla="*/ 5573 w 10000"/>
                  <a:gd name="connsiteY0" fmla="*/ 13 h 9537"/>
                  <a:gd name="connsiteX1" fmla="*/ 10000 w 10000"/>
                  <a:gd name="connsiteY1" fmla="*/ 316 h 9537"/>
                  <a:gd name="connsiteX2" fmla="*/ 9565 w 10000"/>
                  <a:gd name="connsiteY2" fmla="*/ 360 h 9537"/>
                  <a:gd name="connsiteX3" fmla="*/ 9565 w 10000"/>
                  <a:gd name="connsiteY3" fmla="*/ 1053 h 9537"/>
                  <a:gd name="connsiteX4" fmla="*/ 8735 w 10000"/>
                  <a:gd name="connsiteY4" fmla="*/ 1400 h 9537"/>
                  <a:gd name="connsiteX5" fmla="*/ 8458 w 10000"/>
                  <a:gd name="connsiteY5" fmla="*/ 1832 h 9537"/>
                  <a:gd name="connsiteX6" fmla="*/ 7906 w 10000"/>
                  <a:gd name="connsiteY6" fmla="*/ 2091 h 9537"/>
                  <a:gd name="connsiteX7" fmla="*/ 7193 w 10000"/>
                  <a:gd name="connsiteY7" fmla="*/ 2221 h 9537"/>
                  <a:gd name="connsiteX8" fmla="*/ 6048 w 10000"/>
                  <a:gd name="connsiteY8" fmla="*/ 2872 h 9537"/>
                  <a:gd name="connsiteX9" fmla="*/ 6048 w 10000"/>
                  <a:gd name="connsiteY9" fmla="*/ 3952 h 9537"/>
                  <a:gd name="connsiteX10" fmla="*/ 5928 w 10000"/>
                  <a:gd name="connsiteY10" fmla="*/ 3952 h 9537"/>
                  <a:gd name="connsiteX11" fmla="*/ 5928 w 10000"/>
                  <a:gd name="connsiteY11" fmla="*/ 3952 h 9537"/>
                  <a:gd name="connsiteX12" fmla="*/ 5928 w 10000"/>
                  <a:gd name="connsiteY12" fmla="*/ 4429 h 9537"/>
                  <a:gd name="connsiteX13" fmla="*/ 5494 w 10000"/>
                  <a:gd name="connsiteY13" fmla="*/ 4471 h 9537"/>
                  <a:gd name="connsiteX14" fmla="*/ 5256 w 10000"/>
                  <a:gd name="connsiteY14" fmla="*/ 4645 h 9537"/>
                  <a:gd name="connsiteX15" fmla="*/ 4940 w 10000"/>
                  <a:gd name="connsiteY15" fmla="*/ 4645 h 9537"/>
                  <a:gd name="connsiteX16" fmla="*/ 4703 w 10000"/>
                  <a:gd name="connsiteY16" fmla="*/ 4559 h 9537"/>
                  <a:gd name="connsiteX17" fmla="*/ 4110 w 10000"/>
                  <a:gd name="connsiteY17" fmla="*/ 4645 h 9537"/>
                  <a:gd name="connsiteX18" fmla="*/ 3874 w 10000"/>
                  <a:gd name="connsiteY18" fmla="*/ 5336 h 9537"/>
                  <a:gd name="connsiteX19" fmla="*/ 3637 w 10000"/>
                  <a:gd name="connsiteY19" fmla="*/ 5424 h 9537"/>
                  <a:gd name="connsiteX20" fmla="*/ 3281 w 10000"/>
                  <a:gd name="connsiteY20" fmla="*/ 6550 h 9537"/>
                  <a:gd name="connsiteX21" fmla="*/ 2292 w 10000"/>
                  <a:gd name="connsiteY21" fmla="*/ 7504 h 9537"/>
                  <a:gd name="connsiteX22" fmla="*/ 2016 w 10000"/>
                  <a:gd name="connsiteY22" fmla="*/ 8757 h 9537"/>
                  <a:gd name="connsiteX23" fmla="*/ 1699 w 10000"/>
                  <a:gd name="connsiteY23" fmla="*/ 9149 h 9537"/>
                  <a:gd name="connsiteX24" fmla="*/ 1621 w 10000"/>
                  <a:gd name="connsiteY24" fmla="*/ 9494 h 9537"/>
                  <a:gd name="connsiteX25" fmla="*/ 0 w 10000"/>
                  <a:gd name="connsiteY25" fmla="*/ 9537 h 9537"/>
                  <a:gd name="connsiteX26" fmla="*/ 0 w 10000"/>
                  <a:gd name="connsiteY26" fmla="*/ 9537 h 9537"/>
                  <a:gd name="connsiteX27" fmla="*/ 39 w 10000"/>
                  <a:gd name="connsiteY27" fmla="*/ 9149 h 9537"/>
                  <a:gd name="connsiteX28" fmla="*/ 317 w 10000"/>
                  <a:gd name="connsiteY28" fmla="*/ 8888 h 9537"/>
                  <a:gd name="connsiteX29" fmla="*/ 553 w 10000"/>
                  <a:gd name="connsiteY29" fmla="*/ 8411 h 9537"/>
                  <a:gd name="connsiteX30" fmla="*/ 514 w 10000"/>
                  <a:gd name="connsiteY30" fmla="*/ 8109 h 9537"/>
                  <a:gd name="connsiteX31" fmla="*/ 790 w 10000"/>
                  <a:gd name="connsiteY31" fmla="*/ 7459 h 9537"/>
                  <a:gd name="connsiteX32" fmla="*/ 1185 w 10000"/>
                  <a:gd name="connsiteY32" fmla="*/ 6895 h 9537"/>
                  <a:gd name="connsiteX33" fmla="*/ 1463 w 10000"/>
                  <a:gd name="connsiteY33" fmla="*/ 6766 h 9537"/>
                  <a:gd name="connsiteX34" fmla="*/ 1660 w 10000"/>
                  <a:gd name="connsiteY34" fmla="*/ 6247 h 9537"/>
                  <a:gd name="connsiteX35" fmla="*/ 1660 w 10000"/>
                  <a:gd name="connsiteY35" fmla="*/ 5771 h 9537"/>
                  <a:gd name="connsiteX36" fmla="*/ 1936 w 10000"/>
                  <a:gd name="connsiteY36" fmla="*/ 5209 h 9537"/>
                  <a:gd name="connsiteX37" fmla="*/ 2411 w 10000"/>
                  <a:gd name="connsiteY37" fmla="*/ 4864 h 9537"/>
                  <a:gd name="connsiteX38" fmla="*/ 2886 w 10000"/>
                  <a:gd name="connsiteY38" fmla="*/ 3952 h 9537"/>
                  <a:gd name="connsiteX39" fmla="*/ 2924 w 10000"/>
                  <a:gd name="connsiteY39" fmla="*/ 3952 h 9537"/>
                  <a:gd name="connsiteX40" fmla="*/ 3281 w 10000"/>
                  <a:gd name="connsiteY40" fmla="*/ 3608 h 9537"/>
                  <a:gd name="connsiteX41" fmla="*/ 3913 w 10000"/>
                  <a:gd name="connsiteY41" fmla="*/ 3520 h 9537"/>
                  <a:gd name="connsiteX42" fmla="*/ 4505 w 10000"/>
                  <a:gd name="connsiteY42" fmla="*/ 2913 h 9537"/>
                  <a:gd name="connsiteX43" fmla="*/ 4861 w 10000"/>
                  <a:gd name="connsiteY43" fmla="*/ 2655 h 9537"/>
                  <a:gd name="connsiteX44" fmla="*/ 5454 w 10000"/>
                  <a:gd name="connsiteY44" fmla="*/ 1918 h 9537"/>
                  <a:gd name="connsiteX45" fmla="*/ 5297 w 10000"/>
                  <a:gd name="connsiteY45" fmla="*/ 794 h 9537"/>
                  <a:gd name="connsiteX46" fmla="*/ 5573 w 10000"/>
                  <a:gd name="connsiteY46" fmla="*/ 13 h 9537"/>
                  <a:gd name="connsiteX0" fmla="*/ 5297 w 10000"/>
                  <a:gd name="connsiteY0" fmla="*/ 502 h 9669"/>
                  <a:gd name="connsiteX1" fmla="*/ 10000 w 10000"/>
                  <a:gd name="connsiteY1" fmla="*/ 0 h 9669"/>
                  <a:gd name="connsiteX2" fmla="*/ 9565 w 10000"/>
                  <a:gd name="connsiteY2" fmla="*/ 46 h 9669"/>
                  <a:gd name="connsiteX3" fmla="*/ 9565 w 10000"/>
                  <a:gd name="connsiteY3" fmla="*/ 773 h 9669"/>
                  <a:gd name="connsiteX4" fmla="*/ 8735 w 10000"/>
                  <a:gd name="connsiteY4" fmla="*/ 1137 h 9669"/>
                  <a:gd name="connsiteX5" fmla="*/ 8458 w 10000"/>
                  <a:gd name="connsiteY5" fmla="*/ 1590 h 9669"/>
                  <a:gd name="connsiteX6" fmla="*/ 7906 w 10000"/>
                  <a:gd name="connsiteY6" fmla="*/ 1862 h 9669"/>
                  <a:gd name="connsiteX7" fmla="*/ 7193 w 10000"/>
                  <a:gd name="connsiteY7" fmla="*/ 1998 h 9669"/>
                  <a:gd name="connsiteX8" fmla="*/ 6048 w 10000"/>
                  <a:gd name="connsiteY8" fmla="*/ 2680 h 9669"/>
                  <a:gd name="connsiteX9" fmla="*/ 6048 w 10000"/>
                  <a:gd name="connsiteY9" fmla="*/ 3813 h 9669"/>
                  <a:gd name="connsiteX10" fmla="*/ 5928 w 10000"/>
                  <a:gd name="connsiteY10" fmla="*/ 3813 h 9669"/>
                  <a:gd name="connsiteX11" fmla="*/ 5928 w 10000"/>
                  <a:gd name="connsiteY11" fmla="*/ 3813 h 9669"/>
                  <a:gd name="connsiteX12" fmla="*/ 5928 w 10000"/>
                  <a:gd name="connsiteY12" fmla="*/ 4313 h 9669"/>
                  <a:gd name="connsiteX13" fmla="*/ 5494 w 10000"/>
                  <a:gd name="connsiteY13" fmla="*/ 4357 h 9669"/>
                  <a:gd name="connsiteX14" fmla="*/ 5256 w 10000"/>
                  <a:gd name="connsiteY14" fmla="*/ 4540 h 9669"/>
                  <a:gd name="connsiteX15" fmla="*/ 4940 w 10000"/>
                  <a:gd name="connsiteY15" fmla="*/ 4540 h 9669"/>
                  <a:gd name="connsiteX16" fmla="*/ 4703 w 10000"/>
                  <a:gd name="connsiteY16" fmla="*/ 4449 h 9669"/>
                  <a:gd name="connsiteX17" fmla="*/ 4110 w 10000"/>
                  <a:gd name="connsiteY17" fmla="*/ 4540 h 9669"/>
                  <a:gd name="connsiteX18" fmla="*/ 3874 w 10000"/>
                  <a:gd name="connsiteY18" fmla="*/ 5264 h 9669"/>
                  <a:gd name="connsiteX19" fmla="*/ 3637 w 10000"/>
                  <a:gd name="connsiteY19" fmla="*/ 5356 h 9669"/>
                  <a:gd name="connsiteX20" fmla="*/ 3281 w 10000"/>
                  <a:gd name="connsiteY20" fmla="*/ 6537 h 9669"/>
                  <a:gd name="connsiteX21" fmla="*/ 2292 w 10000"/>
                  <a:gd name="connsiteY21" fmla="*/ 7537 h 9669"/>
                  <a:gd name="connsiteX22" fmla="*/ 2016 w 10000"/>
                  <a:gd name="connsiteY22" fmla="*/ 8851 h 9669"/>
                  <a:gd name="connsiteX23" fmla="*/ 1699 w 10000"/>
                  <a:gd name="connsiteY23" fmla="*/ 9262 h 9669"/>
                  <a:gd name="connsiteX24" fmla="*/ 1621 w 10000"/>
                  <a:gd name="connsiteY24" fmla="*/ 9624 h 9669"/>
                  <a:gd name="connsiteX25" fmla="*/ 0 w 10000"/>
                  <a:gd name="connsiteY25" fmla="*/ 9669 h 9669"/>
                  <a:gd name="connsiteX26" fmla="*/ 0 w 10000"/>
                  <a:gd name="connsiteY26" fmla="*/ 9669 h 9669"/>
                  <a:gd name="connsiteX27" fmla="*/ 39 w 10000"/>
                  <a:gd name="connsiteY27" fmla="*/ 9262 h 9669"/>
                  <a:gd name="connsiteX28" fmla="*/ 317 w 10000"/>
                  <a:gd name="connsiteY28" fmla="*/ 8988 h 9669"/>
                  <a:gd name="connsiteX29" fmla="*/ 553 w 10000"/>
                  <a:gd name="connsiteY29" fmla="*/ 8488 h 9669"/>
                  <a:gd name="connsiteX30" fmla="*/ 514 w 10000"/>
                  <a:gd name="connsiteY30" fmla="*/ 8172 h 9669"/>
                  <a:gd name="connsiteX31" fmla="*/ 790 w 10000"/>
                  <a:gd name="connsiteY31" fmla="*/ 7490 h 9669"/>
                  <a:gd name="connsiteX32" fmla="*/ 1185 w 10000"/>
                  <a:gd name="connsiteY32" fmla="*/ 6899 h 9669"/>
                  <a:gd name="connsiteX33" fmla="*/ 1463 w 10000"/>
                  <a:gd name="connsiteY33" fmla="*/ 6763 h 9669"/>
                  <a:gd name="connsiteX34" fmla="*/ 1660 w 10000"/>
                  <a:gd name="connsiteY34" fmla="*/ 6219 h 9669"/>
                  <a:gd name="connsiteX35" fmla="*/ 1660 w 10000"/>
                  <a:gd name="connsiteY35" fmla="*/ 5720 h 9669"/>
                  <a:gd name="connsiteX36" fmla="*/ 1936 w 10000"/>
                  <a:gd name="connsiteY36" fmla="*/ 5131 h 9669"/>
                  <a:gd name="connsiteX37" fmla="*/ 2411 w 10000"/>
                  <a:gd name="connsiteY37" fmla="*/ 4769 h 9669"/>
                  <a:gd name="connsiteX38" fmla="*/ 2886 w 10000"/>
                  <a:gd name="connsiteY38" fmla="*/ 3813 h 9669"/>
                  <a:gd name="connsiteX39" fmla="*/ 2924 w 10000"/>
                  <a:gd name="connsiteY39" fmla="*/ 3813 h 9669"/>
                  <a:gd name="connsiteX40" fmla="*/ 3281 w 10000"/>
                  <a:gd name="connsiteY40" fmla="*/ 3452 h 9669"/>
                  <a:gd name="connsiteX41" fmla="*/ 3913 w 10000"/>
                  <a:gd name="connsiteY41" fmla="*/ 3360 h 9669"/>
                  <a:gd name="connsiteX42" fmla="*/ 4505 w 10000"/>
                  <a:gd name="connsiteY42" fmla="*/ 2723 h 9669"/>
                  <a:gd name="connsiteX43" fmla="*/ 4861 w 10000"/>
                  <a:gd name="connsiteY43" fmla="*/ 2453 h 9669"/>
                  <a:gd name="connsiteX44" fmla="*/ 5454 w 10000"/>
                  <a:gd name="connsiteY44" fmla="*/ 1680 h 9669"/>
                  <a:gd name="connsiteX45" fmla="*/ 5297 w 10000"/>
                  <a:gd name="connsiteY45" fmla="*/ 502 h 9669"/>
                  <a:gd name="connsiteX0" fmla="*/ 5297 w 10000"/>
                  <a:gd name="connsiteY0" fmla="*/ 519 h 10000"/>
                  <a:gd name="connsiteX1" fmla="*/ 10000 w 10000"/>
                  <a:gd name="connsiteY1" fmla="*/ 0 h 10000"/>
                  <a:gd name="connsiteX2" fmla="*/ 9565 w 10000"/>
                  <a:gd name="connsiteY2" fmla="*/ 799 h 10000"/>
                  <a:gd name="connsiteX3" fmla="*/ 8735 w 10000"/>
                  <a:gd name="connsiteY3" fmla="*/ 1176 h 10000"/>
                  <a:gd name="connsiteX4" fmla="*/ 8458 w 10000"/>
                  <a:gd name="connsiteY4" fmla="*/ 1644 h 10000"/>
                  <a:gd name="connsiteX5" fmla="*/ 7906 w 10000"/>
                  <a:gd name="connsiteY5" fmla="*/ 1926 h 10000"/>
                  <a:gd name="connsiteX6" fmla="*/ 7193 w 10000"/>
                  <a:gd name="connsiteY6" fmla="*/ 2066 h 10000"/>
                  <a:gd name="connsiteX7" fmla="*/ 6048 w 10000"/>
                  <a:gd name="connsiteY7" fmla="*/ 2772 h 10000"/>
                  <a:gd name="connsiteX8" fmla="*/ 6048 w 10000"/>
                  <a:gd name="connsiteY8" fmla="*/ 3944 h 10000"/>
                  <a:gd name="connsiteX9" fmla="*/ 5928 w 10000"/>
                  <a:gd name="connsiteY9" fmla="*/ 3944 h 10000"/>
                  <a:gd name="connsiteX10" fmla="*/ 5928 w 10000"/>
                  <a:gd name="connsiteY10" fmla="*/ 3944 h 10000"/>
                  <a:gd name="connsiteX11" fmla="*/ 5928 w 10000"/>
                  <a:gd name="connsiteY11" fmla="*/ 4461 h 10000"/>
                  <a:gd name="connsiteX12" fmla="*/ 5494 w 10000"/>
                  <a:gd name="connsiteY12" fmla="*/ 4506 h 10000"/>
                  <a:gd name="connsiteX13" fmla="*/ 5256 w 10000"/>
                  <a:gd name="connsiteY13" fmla="*/ 4695 h 10000"/>
                  <a:gd name="connsiteX14" fmla="*/ 4940 w 10000"/>
                  <a:gd name="connsiteY14" fmla="*/ 4695 h 10000"/>
                  <a:gd name="connsiteX15" fmla="*/ 4703 w 10000"/>
                  <a:gd name="connsiteY15" fmla="*/ 4601 h 10000"/>
                  <a:gd name="connsiteX16" fmla="*/ 4110 w 10000"/>
                  <a:gd name="connsiteY16" fmla="*/ 4695 h 10000"/>
                  <a:gd name="connsiteX17" fmla="*/ 3874 w 10000"/>
                  <a:gd name="connsiteY17" fmla="*/ 5444 h 10000"/>
                  <a:gd name="connsiteX18" fmla="*/ 3637 w 10000"/>
                  <a:gd name="connsiteY18" fmla="*/ 5539 h 10000"/>
                  <a:gd name="connsiteX19" fmla="*/ 3281 w 10000"/>
                  <a:gd name="connsiteY19" fmla="*/ 6761 h 10000"/>
                  <a:gd name="connsiteX20" fmla="*/ 2292 w 10000"/>
                  <a:gd name="connsiteY20" fmla="*/ 7795 h 10000"/>
                  <a:gd name="connsiteX21" fmla="*/ 2016 w 10000"/>
                  <a:gd name="connsiteY21" fmla="*/ 9154 h 10000"/>
                  <a:gd name="connsiteX22" fmla="*/ 1699 w 10000"/>
                  <a:gd name="connsiteY22" fmla="*/ 9579 h 10000"/>
                  <a:gd name="connsiteX23" fmla="*/ 1621 w 10000"/>
                  <a:gd name="connsiteY23" fmla="*/ 9953 h 10000"/>
                  <a:gd name="connsiteX24" fmla="*/ 0 w 10000"/>
                  <a:gd name="connsiteY24" fmla="*/ 10000 h 10000"/>
                  <a:gd name="connsiteX25" fmla="*/ 0 w 10000"/>
                  <a:gd name="connsiteY25" fmla="*/ 10000 h 10000"/>
                  <a:gd name="connsiteX26" fmla="*/ 39 w 10000"/>
                  <a:gd name="connsiteY26" fmla="*/ 9579 h 10000"/>
                  <a:gd name="connsiteX27" fmla="*/ 317 w 10000"/>
                  <a:gd name="connsiteY27" fmla="*/ 9296 h 10000"/>
                  <a:gd name="connsiteX28" fmla="*/ 553 w 10000"/>
                  <a:gd name="connsiteY28" fmla="*/ 8779 h 10000"/>
                  <a:gd name="connsiteX29" fmla="*/ 514 w 10000"/>
                  <a:gd name="connsiteY29" fmla="*/ 8452 h 10000"/>
                  <a:gd name="connsiteX30" fmla="*/ 790 w 10000"/>
                  <a:gd name="connsiteY30" fmla="*/ 7746 h 10000"/>
                  <a:gd name="connsiteX31" fmla="*/ 1185 w 10000"/>
                  <a:gd name="connsiteY31" fmla="*/ 7135 h 10000"/>
                  <a:gd name="connsiteX32" fmla="*/ 1463 w 10000"/>
                  <a:gd name="connsiteY32" fmla="*/ 6995 h 10000"/>
                  <a:gd name="connsiteX33" fmla="*/ 1660 w 10000"/>
                  <a:gd name="connsiteY33" fmla="*/ 6432 h 10000"/>
                  <a:gd name="connsiteX34" fmla="*/ 1660 w 10000"/>
                  <a:gd name="connsiteY34" fmla="*/ 5916 h 10000"/>
                  <a:gd name="connsiteX35" fmla="*/ 1936 w 10000"/>
                  <a:gd name="connsiteY35" fmla="*/ 5307 h 10000"/>
                  <a:gd name="connsiteX36" fmla="*/ 2411 w 10000"/>
                  <a:gd name="connsiteY36" fmla="*/ 4932 h 10000"/>
                  <a:gd name="connsiteX37" fmla="*/ 2886 w 10000"/>
                  <a:gd name="connsiteY37" fmla="*/ 3944 h 10000"/>
                  <a:gd name="connsiteX38" fmla="*/ 2924 w 10000"/>
                  <a:gd name="connsiteY38" fmla="*/ 3944 h 10000"/>
                  <a:gd name="connsiteX39" fmla="*/ 3281 w 10000"/>
                  <a:gd name="connsiteY39" fmla="*/ 3570 h 10000"/>
                  <a:gd name="connsiteX40" fmla="*/ 3913 w 10000"/>
                  <a:gd name="connsiteY40" fmla="*/ 3475 h 10000"/>
                  <a:gd name="connsiteX41" fmla="*/ 4505 w 10000"/>
                  <a:gd name="connsiteY41" fmla="*/ 2816 h 10000"/>
                  <a:gd name="connsiteX42" fmla="*/ 4861 w 10000"/>
                  <a:gd name="connsiteY42" fmla="*/ 2537 h 10000"/>
                  <a:gd name="connsiteX43" fmla="*/ 5454 w 10000"/>
                  <a:gd name="connsiteY43" fmla="*/ 1738 h 10000"/>
                  <a:gd name="connsiteX44" fmla="*/ 5297 w 10000"/>
                  <a:gd name="connsiteY44" fmla="*/ 519 h 10000"/>
                  <a:gd name="connsiteX0" fmla="*/ 5297 w 9565"/>
                  <a:gd name="connsiteY0" fmla="*/ 42 h 9523"/>
                  <a:gd name="connsiteX1" fmla="*/ 9565 w 9565"/>
                  <a:gd name="connsiteY1" fmla="*/ 322 h 9523"/>
                  <a:gd name="connsiteX2" fmla="*/ 8735 w 9565"/>
                  <a:gd name="connsiteY2" fmla="*/ 699 h 9523"/>
                  <a:gd name="connsiteX3" fmla="*/ 8458 w 9565"/>
                  <a:gd name="connsiteY3" fmla="*/ 1167 h 9523"/>
                  <a:gd name="connsiteX4" fmla="*/ 7906 w 9565"/>
                  <a:gd name="connsiteY4" fmla="*/ 1449 h 9523"/>
                  <a:gd name="connsiteX5" fmla="*/ 7193 w 9565"/>
                  <a:gd name="connsiteY5" fmla="*/ 1589 h 9523"/>
                  <a:gd name="connsiteX6" fmla="*/ 6048 w 9565"/>
                  <a:gd name="connsiteY6" fmla="*/ 2295 h 9523"/>
                  <a:gd name="connsiteX7" fmla="*/ 6048 w 9565"/>
                  <a:gd name="connsiteY7" fmla="*/ 3467 h 9523"/>
                  <a:gd name="connsiteX8" fmla="*/ 5928 w 9565"/>
                  <a:gd name="connsiteY8" fmla="*/ 3467 h 9523"/>
                  <a:gd name="connsiteX9" fmla="*/ 5928 w 9565"/>
                  <a:gd name="connsiteY9" fmla="*/ 3467 h 9523"/>
                  <a:gd name="connsiteX10" fmla="*/ 5928 w 9565"/>
                  <a:gd name="connsiteY10" fmla="*/ 3984 h 9523"/>
                  <a:gd name="connsiteX11" fmla="*/ 5494 w 9565"/>
                  <a:gd name="connsiteY11" fmla="*/ 4029 h 9523"/>
                  <a:gd name="connsiteX12" fmla="*/ 5256 w 9565"/>
                  <a:gd name="connsiteY12" fmla="*/ 4218 h 9523"/>
                  <a:gd name="connsiteX13" fmla="*/ 4940 w 9565"/>
                  <a:gd name="connsiteY13" fmla="*/ 4218 h 9523"/>
                  <a:gd name="connsiteX14" fmla="*/ 4703 w 9565"/>
                  <a:gd name="connsiteY14" fmla="*/ 4124 h 9523"/>
                  <a:gd name="connsiteX15" fmla="*/ 4110 w 9565"/>
                  <a:gd name="connsiteY15" fmla="*/ 4218 h 9523"/>
                  <a:gd name="connsiteX16" fmla="*/ 3874 w 9565"/>
                  <a:gd name="connsiteY16" fmla="*/ 4967 h 9523"/>
                  <a:gd name="connsiteX17" fmla="*/ 3637 w 9565"/>
                  <a:gd name="connsiteY17" fmla="*/ 5062 h 9523"/>
                  <a:gd name="connsiteX18" fmla="*/ 3281 w 9565"/>
                  <a:gd name="connsiteY18" fmla="*/ 6284 h 9523"/>
                  <a:gd name="connsiteX19" fmla="*/ 2292 w 9565"/>
                  <a:gd name="connsiteY19" fmla="*/ 7318 h 9523"/>
                  <a:gd name="connsiteX20" fmla="*/ 2016 w 9565"/>
                  <a:gd name="connsiteY20" fmla="*/ 8677 h 9523"/>
                  <a:gd name="connsiteX21" fmla="*/ 1699 w 9565"/>
                  <a:gd name="connsiteY21" fmla="*/ 9102 h 9523"/>
                  <a:gd name="connsiteX22" fmla="*/ 1621 w 9565"/>
                  <a:gd name="connsiteY22" fmla="*/ 9476 h 9523"/>
                  <a:gd name="connsiteX23" fmla="*/ 0 w 9565"/>
                  <a:gd name="connsiteY23" fmla="*/ 9523 h 9523"/>
                  <a:gd name="connsiteX24" fmla="*/ 0 w 9565"/>
                  <a:gd name="connsiteY24" fmla="*/ 9523 h 9523"/>
                  <a:gd name="connsiteX25" fmla="*/ 39 w 9565"/>
                  <a:gd name="connsiteY25" fmla="*/ 9102 h 9523"/>
                  <a:gd name="connsiteX26" fmla="*/ 317 w 9565"/>
                  <a:gd name="connsiteY26" fmla="*/ 8819 h 9523"/>
                  <a:gd name="connsiteX27" fmla="*/ 553 w 9565"/>
                  <a:gd name="connsiteY27" fmla="*/ 8302 h 9523"/>
                  <a:gd name="connsiteX28" fmla="*/ 514 w 9565"/>
                  <a:gd name="connsiteY28" fmla="*/ 7975 h 9523"/>
                  <a:gd name="connsiteX29" fmla="*/ 790 w 9565"/>
                  <a:gd name="connsiteY29" fmla="*/ 7269 h 9523"/>
                  <a:gd name="connsiteX30" fmla="*/ 1185 w 9565"/>
                  <a:gd name="connsiteY30" fmla="*/ 6658 h 9523"/>
                  <a:gd name="connsiteX31" fmla="*/ 1463 w 9565"/>
                  <a:gd name="connsiteY31" fmla="*/ 6518 h 9523"/>
                  <a:gd name="connsiteX32" fmla="*/ 1660 w 9565"/>
                  <a:gd name="connsiteY32" fmla="*/ 5955 h 9523"/>
                  <a:gd name="connsiteX33" fmla="*/ 1660 w 9565"/>
                  <a:gd name="connsiteY33" fmla="*/ 5439 h 9523"/>
                  <a:gd name="connsiteX34" fmla="*/ 1936 w 9565"/>
                  <a:gd name="connsiteY34" fmla="*/ 4830 h 9523"/>
                  <a:gd name="connsiteX35" fmla="*/ 2411 w 9565"/>
                  <a:gd name="connsiteY35" fmla="*/ 4455 h 9523"/>
                  <a:gd name="connsiteX36" fmla="*/ 2886 w 9565"/>
                  <a:gd name="connsiteY36" fmla="*/ 3467 h 9523"/>
                  <a:gd name="connsiteX37" fmla="*/ 2924 w 9565"/>
                  <a:gd name="connsiteY37" fmla="*/ 3467 h 9523"/>
                  <a:gd name="connsiteX38" fmla="*/ 3281 w 9565"/>
                  <a:gd name="connsiteY38" fmla="*/ 3093 h 9523"/>
                  <a:gd name="connsiteX39" fmla="*/ 3913 w 9565"/>
                  <a:gd name="connsiteY39" fmla="*/ 2998 h 9523"/>
                  <a:gd name="connsiteX40" fmla="*/ 4505 w 9565"/>
                  <a:gd name="connsiteY40" fmla="*/ 2339 h 9523"/>
                  <a:gd name="connsiteX41" fmla="*/ 4861 w 9565"/>
                  <a:gd name="connsiteY41" fmla="*/ 2060 h 9523"/>
                  <a:gd name="connsiteX42" fmla="*/ 5454 w 9565"/>
                  <a:gd name="connsiteY42" fmla="*/ 1261 h 9523"/>
                  <a:gd name="connsiteX43" fmla="*/ 5297 w 9565"/>
                  <a:gd name="connsiteY43" fmla="*/ 42 h 9523"/>
                  <a:gd name="connsiteX0" fmla="*/ 5538 w 9132"/>
                  <a:gd name="connsiteY0" fmla="*/ 11 h 9967"/>
                  <a:gd name="connsiteX1" fmla="*/ 9132 w 9132"/>
                  <a:gd name="connsiteY1" fmla="*/ 701 h 9967"/>
                  <a:gd name="connsiteX2" fmla="*/ 8843 w 9132"/>
                  <a:gd name="connsiteY2" fmla="*/ 1192 h 9967"/>
                  <a:gd name="connsiteX3" fmla="*/ 8266 w 9132"/>
                  <a:gd name="connsiteY3" fmla="*/ 1489 h 9967"/>
                  <a:gd name="connsiteX4" fmla="*/ 7520 w 9132"/>
                  <a:gd name="connsiteY4" fmla="*/ 1636 h 9967"/>
                  <a:gd name="connsiteX5" fmla="*/ 6323 w 9132"/>
                  <a:gd name="connsiteY5" fmla="*/ 2377 h 9967"/>
                  <a:gd name="connsiteX6" fmla="*/ 6323 w 9132"/>
                  <a:gd name="connsiteY6" fmla="*/ 3608 h 9967"/>
                  <a:gd name="connsiteX7" fmla="*/ 6198 w 9132"/>
                  <a:gd name="connsiteY7" fmla="*/ 3608 h 9967"/>
                  <a:gd name="connsiteX8" fmla="*/ 6198 w 9132"/>
                  <a:gd name="connsiteY8" fmla="*/ 3608 h 9967"/>
                  <a:gd name="connsiteX9" fmla="*/ 6198 w 9132"/>
                  <a:gd name="connsiteY9" fmla="*/ 4151 h 9967"/>
                  <a:gd name="connsiteX10" fmla="*/ 5744 w 9132"/>
                  <a:gd name="connsiteY10" fmla="*/ 4198 h 9967"/>
                  <a:gd name="connsiteX11" fmla="*/ 5495 w 9132"/>
                  <a:gd name="connsiteY11" fmla="*/ 4396 h 9967"/>
                  <a:gd name="connsiteX12" fmla="*/ 5165 w 9132"/>
                  <a:gd name="connsiteY12" fmla="*/ 4396 h 9967"/>
                  <a:gd name="connsiteX13" fmla="*/ 4917 w 9132"/>
                  <a:gd name="connsiteY13" fmla="*/ 4298 h 9967"/>
                  <a:gd name="connsiteX14" fmla="*/ 4297 w 9132"/>
                  <a:gd name="connsiteY14" fmla="*/ 4396 h 9967"/>
                  <a:gd name="connsiteX15" fmla="*/ 4050 w 9132"/>
                  <a:gd name="connsiteY15" fmla="*/ 5183 h 9967"/>
                  <a:gd name="connsiteX16" fmla="*/ 3802 w 9132"/>
                  <a:gd name="connsiteY16" fmla="*/ 5283 h 9967"/>
                  <a:gd name="connsiteX17" fmla="*/ 3430 w 9132"/>
                  <a:gd name="connsiteY17" fmla="*/ 6566 h 9967"/>
                  <a:gd name="connsiteX18" fmla="*/ 2396 w 9132"/>
                  <a:gd name="connsiteY18" fmla="*/ 7652 h 9967"/>
                  <a:gd name="connsiteX19" fmla="*/ 2108 w 9132"/>
                  <a:gd name="connsiteY19" fmla="*/ 9079 h 9967"/>
                  <a:gd name="connsiteX20" fmla="*/ 1776 w 9132"/>
                  <a:gd name="connsiteY20" fmla="*/ 9525 h 9967"/>
                  <a:gd name="connsiteX21" fmla="*/ 1695 w 9132"/>
                  <a:gd name="connsiteY21" fmla="*/ 9918 h 9967"/>
                  <a:gd name="connsiteX22" fmla="*/ 0 w 9132"/>
                  <a:gd name="connsiteY22" fmla="*/ 9967 h 9967"/>
                  <a:gd name="connsiteX23" fmla="*/ 0 w 9132"/>
                  <a:gd name="connsiteY23" fmla="*/ 9967 h 9967"/>
                  <a:gd name="connsiteX24" fmla="*/ 41 w 9132"/>
                  <a:gd name="connsiteY24" fmla="*/ 9525 h 9967"/>
                  <a:gd name="connsiteX25" fmla="*/ 331 w 9132"/>
                  <a:gd name="connsiteY25" fmla="*/ 9228 h 9967"/>
                  <a:gd name="connsiteX26" fmla="*/ 578 w 9132"/>
                  <a:gd name="connsiteY26" fmla="*/ 8685 h 9967"/>
                  <a:gd name="connsiteX27" fmla="*/ 537 w 9132"/>
                  <a:gd name="connsiteY27" fmla="*/ 8341 h 9967"/>
                  <a:gd name="connsiteX28" fmla="*/ 826 w 9132"/>
                  <a:gd name="connsiteY28" fmla="*/ 7600 h 9967"/>
                  <a:gd name="connsiteX29" fmla="*/ 1239 w 9132"/>
                  <a:gd name="connsiteY29" fmla="*/ 6958 h 9967"/>
                  <a:gd name="connsiteX30" fmla="*/ 1530 w 9132"/>
                  <a:gd name="connsiteY30" fmla="*/ 6811 h 9967"/>
                  <a:gd name="connsiteX31" fmla="*/ 1735 w 9132"/>
                  <a:gd name="connsiteY31" fmla="*/ 6220 h 9967"/>
                  <a:gd name="connsiteX32" fmla="*/ 1735 w 9132"/>
                  <a:gd name="connsiteY32" fmla="*/ 5678 h 9967"/>
                  <a:gd name="connsiteX33" fmla="*/ 2024 w 9132"/>
                  <a:gd name="connsiteY33" fmla="*/ 5039 h 9967"/>
                  <a:gd name="connsiteX34" fmla="*/ 2521 w 9132"/>
                  <a:gd name="connsiteY34" fmla="*/ 4645 h 9967"/>
                  <a:gd name="connsiteX35" fmla="*/ 3017 w 9132"/>
                  <a:gd name="connsiteY35" fmla="*/ 3608 h 9967"/>
                  <a:gd name="connsiteX36" fmla="*/ 3057 w 9132"/>
                  <a:gd name="connsiteY36" fmla="*/ 3608 h 9967"/>
                  <a:gd name="connsiteX37" fmla="*/ 3430 w 9132"/>
                  <a:gd name="connsiteY37" fmla="*/ 3215 h 9967"/>
                  <a:gd name="connsiteX38" fmla="*/ 4091 w 9132"/>
                  <a:gd name="connsiteY38" fmla="*/ 3115 h 9967"/>
                  <a:gd name="connsiteX39" fmla="*/ 4710 w 9132"/>
                  <a:gd name="connsiteY39" fmla="*/ 2423 h 9967"/>
                  <a:gd name="connsiteX40" fmla="*/ 5082 w 9132"/>
                  <a:gd name="connsiteY40" fmla="*/ 2130 h 9967"/>
                  <a:gd name="connsiteX41" fmla="*/ 5702 w 9132"/>
                  <a:gd name="connsiteY41" fmla="*/ 1291 h 9967"/>
                  <a:gd name="connsiteX42" fmla="*/ 5538 w 9132"/>
                  <a:gd name="connsiteY42" fmla="*/ 11 h 9967"/>
                  <a:gd name="connsiteX0" fmla="*/ 6244 w 10000"/>
                  <a:gd name="connsiteY0" fmla="*/ 592 h 9297"/>
                  <a:gd name="connsiteX1" fmla="*/ 10000 w 10000"/>
                  <a:gd name="connsiteY1" fmla="*/ 0 h 9297"/>
                  <a:gd name="connsiteX2" fmla="*/ 9684 w 10000"/>
                  <a:gd name="connsiteY2" fmla="*/ 493 h 9297"/>
                  <a:gd name="connsiteX3" fmla="*/ 9052 w 10000"/>
                  <a:gd name="connsiteY3" fmla="*/ 791 h 9297"/>
                  <a:gd name="connsiteX4" fmla="*/ 8235 w 10000"/>
                  <a:gd name="connsiteY4" fmla="*/ 938 h 9297"/>
                  <a:gd name="connsiteX5" fmla="*/ 6924 w 10000"/>
                  <a:gd name="connsiteY5" fmla="*/ 1682 h 9297"/>
                  <a:gd name="connsiteX6" fmla="*/ 6924 w 10000"/>
                  <a:gd name="connsiteY6" fmla="*/ 2917 h 9297"/>
                  <a:gd name="connsiteX7" fmla="*/ 6787 w 10000"/>
                  <a:gd name="connsiteY7" fmla="*/ 2917 h 9297"/>
                  <a:gd name="connsiteX8" fmla="*/ 6787 w 10000"/>
                  <a:gd name="connsiteY8" fmla="*/ 2917 h 9297"/>
                  <a:gd name="connsiteX9" fmla="*/ 6787 w 10000"/>
                  <a:gd name="connsiteY9" fmla="*/ 3462 h 9297"/>
                  <a:gd name="connsiteX10" fmla="*/ 6290 w 10000"/>
                  <a:gd name="connsiteY10" fmla="*/ 3509 h 9297"/>
                  <a:gd name="connsiteX11" fmla="*/ 6017 w 10000"/>
                  <a:gd name="connsiteY11" fmla="*/ 3708 h 9297"/>
                  <a:gd name="connsiteX12" fmla="*/ 5656 w 10000"/>
                  <a:gd name="connsiteY12" fmla="*/ 3708 h 9297"/>
                  <a:gd name="connsiteX13" fmla="*/ 5384 w 10000"/>
                  <a:gd name="connsiteY13" fmla="*/ 3609 h 9297"/>
                  <a:gd name="connsiteX14" fmla="*/ 4705 w 10000"/>
                  <a:gd name="connsiteY14" fmla="*/ 3708 h 9297"/>
                  <a:gd name="connsiteX15" fmla="*/ 4435 w 10000"/>
                  <a:gd name="connsiteY15" fmla="*/ 4497 h 9297"/>
                  <a:gd name="connsiteX16" fmla="*/ 4163 w 10000"/>
                  <a:gd name="connsiteY16" fmla="*/ 4597 h 9297"/>
                  <a:gd name="connsiteX17" fmla="*/ 3756 w 10000"/>
                  <a:gd name="connsiteY17" fmla="*/ 5885 h 9297"/>
                  <a:gd name="connsiteX18" fmla="*/ 2624 w 10000"/>
                  <a:gd name="connsiteY18" fmla="*/ 6974 h 9297"/>
                  <a:gd name="connsiteX19" fmla="*/ 2308 w 10000"/>
                  <a:gd name="connsiteY19" fmla="*/ 8406 h 9297"/>
                  <a:gd name="connsiteX20" fmla="*/ 1945 w 10000"/>
                  <a:gd name="connsiteY20" fmla="*/ 8854 h 9297"/>
                  <a:gd name="connsiteX21" fmla="*/ 1856 w 10000"/>
                  <a:gd name="connsiteY21" fmla="*/ 9248 h 9297"/>
                  <a:gd name="connsiteX22" fmla="*/ 0 w 10000"/>
                  <a:gd name="connsiteY22" fmla="*/ 9297 h 9297"/>
                  <a:gd name="connsiteX23" fmla="*/ 0 w 10000"/>
                  <a:gd name="connsiteY23" fmla="*/ 9297 h 9297"/>
                  <a:gd name="connsiteX24" fmla="*/ 45 w 10000"/>
                  <a:gd name="connsiteY24" fmla="*/ 8854 h 9297"/>
                  <a:gd name="connsiteX25" fmla="*/ 362 w 10000"/>
                  <a:gd name="connsiteY25" fmla="*/ 8556 h 9297"/>
                  <a:gd name="connsiteX26" fmla="*/ 633 w 10000"/>
                  <a:gd name="connsiteY26" fmla="*/ 8011 h 9297"/>
                  <a:gd name="connsiteX27" fmla="*/ 588 w 10000"/>
                  <a:gd name="connsiteY27" fmla="*/ 7666 h 9297"/>
                  <a:gd name="connsiteX28" fmla="*/ 905 w 10000"/>
                  <a:gd name="connsiteY28" fmla="*/ 6922 h 9297"/>
                  <a:gd name="connsiteX29" fmla="*/ 1357 w 10000"/>
                  <a:gd name="connsiteY29" fmla="*/ 6278 h 9297"/>
                  <a:gd name="connsiteX30" fmla="*/ 1675 w 10000"/>
                  <a:gd name="connsiteY30" fmla="*/ 6131 h 9297"/>
                  <a:gd name="connsiteX31" fmla="*/ 1900 w 10000"/>
                  <a:gd name="connsiteY31" fmla="*/ 5538 h 9297"/>
                  <a:gd name="connsiteX32" fmla="*/ 1900 w 10000"/>
                  <a:gd name="connsiteY32" fmla="*/ 4994 h 9297"/>
                  <a:gd name="connsiteX33" fmla="*/ 2216 w 10000"/>
                  <a:gd name="connsiteY33" fmla="*/ 4353 h 9297"/>
                  <a:gd name="connsiteX34" fmla="*/ 2761 w 10000"/>
                  <a:gd name="connsiteY34" fmla="*/ 3957 h 9297"/>
                  <a:gd name="connsiteX35" fmla="*/ 3304 w 10000"/>
                  <a:gd name="connsiteY35" fmla="*/ 2917 h 9297"/>
                  <a:gd name="connsiteX36" fmla="*/ 3348 w 10000"/>
                  <a:gd name="connsiteY36" fmla="*/ 2917 h 9297"/>
                  <a:gd name="connsiteX37" fmla="*/ 3756 w 10000"/>
                  <a:gd name="connsiteY37" fmla="*/ 2523 h 9297"/>
                  <a:gd name="connsiteX38" fmla="*/ 4480 w 10000"/>
                  <a:gd name="connsiteY38" fmla="*/ 2422 h 9297"/>
                  <a:gd name="connsiteX39" fmla="*/ 5158 w 10000"/>
                  <a:gd name="connsiteY39" fmla="*/ 1728 h 9297"/>
                  <a:gd name="connsiteX40" fmla="*/ 5565 w 10000"/>
                  <a:gd name="connsiteY40" fmla="*/ 1434 h 9297"/>
                  <a:gd name="connsiteX41" fmla="*/ 6244 w 10000"/>
                  <a:gd name="connsiteY41" fmla="*/ 592 h 9297"/>
                  <a:gd name="connsiteX0" fmla="*/ 6244 w 9684"/>
                  <a:gd name="connsiteY0" fmla="*/ 134 h 9497"/>
                  <a:gd name="connsiteX1" fmla="*/ 9684 w 9684"/>
                  <a:gd name="connsiteY1" fmla="*/ 27 h 9497"/>
                  <a:gd name="connsiteX2" fmla="*/ 9052 w 9684"/>
                  <a:gd name="connsiteY2" fmla="*/ 348 h 9497"/>
                  <a:gd name="connsiteX3" fmla="*/ 8235 w 9684"/>
                  <a:gd name="connsiteY3" fmla="*/ 506 h 9497"/>
                  <a:gd name="connsiteX4" fmla="*/ 6924 w 9684"/>
                  <a:gd name="connsiteY4" fmla="*/ 1306 h 9497"/>
                  <a:gd name="connsiteX5" fmla="*/ 6924 w 9684"/>
                  <a:gd name="connsiteY5" fmla="*/ 2635 h 9497"/>
                  <a:gd name="connsiteX6" fmla="*/ 6787 w 9684"/>
                  <a:gd name="connsiteY6" fmla="*/ 2635 h 9497"/>
                  <a:gd name="connsiteX7" fmla="*/ 6787 w 9684"/>
                  <a:gd name="connsiteY7" fmla="*/ 2635 h 9497"/>
                  <a:gd name="connsiteX8" fmla="*/ 6787 w 9684"/>
                  <a:gd name="connsiteY8" fmla="*/ 3221 h 9497"/>
                  <a:gd name="connsiteX9" fmla="*/ 6290 w 9684"/>
                  <a:gd name="connsiteY9" fmla="*/ 3271 h 9497"/>
                  <a:gd name="connsiteX10" fmla="*/ 6017 w 9684"/>
                  <a:gd name="connsiteY10" fmla="*/ 3485 h 9497"/>
                  <a:gd name="connsiteX11" fmla="*/ 5656 w 9684"/>
                  <a:gd name="connsiteY11" fmla="*/ 3485 h 9497"/>
                  <a:gd name="connsiteX12" fmla="*/ 5384 w 9684"/>
                  <a:gd name="connsiteY12" fmla="*/ 3379 h 9497"/>
                  <a:gd name="connsiteX13" fmla="*/ 4705 w 9684"/>
                  <a:gd name="connsiteY13" fmla="*/ 3485 h 9497"/>
                  <a:gd name="connsiteX14" fmla="*/ 4435 w 9684"/>
                  <a:gd name="connsiteY14" fmla="*/ 4334 h 9497"/>
                  <a:gd name="connsiteX15" fmla="*/ 4163 w 9684"/>
                  <a:gd name="connsiteY15" fmla="*/ 4442 h 9497"/>
                  <a:gd name="connsiteX16" fmla="*/ 3756 w 9684"/>
                  <a:gd name="connsiteY16" fmla="*/ 5827 h 9497"/>
                  <a:gd name="connsiteX17" fmla="*/ 2624 w 9684"/>
                  <a:gd name="connsiteY17" fmla="*/ 6998 h 9497"/>
                  <a:gd name="connsiteX18" fmla="*/ 2308 w 9684"/>
                  <a:gd name="connsiteY18" fmla="*/ 8539 h 9497"/>
                  <a:gd name="connsiteX19" fmla="*/ 1945 w 9684"/>
                  <a:gd name="connsiteY19" fmla="*/ 9021 h 9497"/>
                  <a:gd name="connsiteX20" fmla="*/ 1856 w 9684"/>
                  <a:gd name="connsiteY20" fmla="*/ 9444 h 9497"/>
                  <a:gd name="connsiteX21" fmla="*/ 0 w 9684"/>
                  <a:gd name="connsiteY21" fmla="*/ 9497 h 9497"/>
                  <a:gd name="connsiteX22" fmla="*/ 0 w 9684"/>
                  <a:gd name="connsiteY22" fmla="*/ 9497 h 9497"/>
                  <a:gd name="connsiteX23" fmla="*/ 45 w 9684"/>
                  <a:gd name="connsiteY23" fmla="*/ 9021 h 9497"/>
                  <a:gd name="connsiteX24" fmla="*/ 362 w 9684"/>
                  <a:gd name="connsiteY24" fmla="*/ 8700 h 9497"/>
                  <a:gd name="connsiteX25" fmla="*/ 633 w 9684"/>
                  <a:gd name="connsiteY25" fmla="*/ 8114 h 9497"/>
                  <a:gd name="connsiteX26" fmla="*/ 588 w 9684"/>
                  <a:gd name="connsiteY26" fmla="*/ 7743 h 9497"/>
                  <a:gd name="connsiteX27" fmla="*/ 905 w 9684"/>
                  <a:gd name="connsiteY27" fmla="*/ 6942 h 9497"/>
                  <a:gd name="connsiteX28" fmla="*/ 1357 w 9684"/>
                  <a:gd name="connsiteY28" fmla="*/ 6250 h 9497"/>
                  <a:gd name="connsiteX29" fmla="*/ 1675 w 9684"/>
                  <a:gd name="connsiteY29" fmla="*/ 6092 h 9497"/>
                  <a:gd name="connsiteX30" fmla="*/ 1900 w 9684"/>
                  <a:gd name="connsiteY30" fmla="*/ 5454 h 9497"/>
                  <a:gd name="connsiteX31" fmla="*/ 1900 w 9684"/>
                  <a:gd name="connsiteY31" fmla="*/ 4869 h 9497"/>
                  <a:gd name="connsiteX32" fmla="*/ 2216 w 9684"/>
                  <a:gd name="connsiteY32" fmla="*/ 4179 h 9497"/>
                  <a:gd name="connsiteX33" fmla="*/ 2761 w 9684"/>
                  <a:gd name="connsiteY33" fmla="*/ 3753 h 9497"/>
                  <a:gd name="connsiteX34" fmla="*/ 3304 w 9684"/>
                  <a:gd name="connsiteY34" fmla="*/ 2635 h 9497"/>
                  <a:gd name="connsiteX35" fmla="*/ 3348 w 9684"/>
                  <a:gd name="connsiteY35" fmla="*/ 2635 h 9497"/>
                  <a:gd name="connsiteX36" fmla="*/ 3756 w 9684"/>
                  <a:gd name="connsiteY36" fmla="*/ 2211 h 9497"/>
                  <a:gd name="connsiteX37" fmla="*/ 4480 w 9684"/>
                  <a:gd name="connsiteY37" fmla="*/ 2102 h 9497"/>
                  <a:gd name="connsiteX38" fmla="*/ 5158 w 9684"/>
                  <a:gd name="connsiteY38" fmla="*/ 1356 h 9497"/>
                  <a:gd name="connsiteX39" fmla="*/ 5565 w 9684"/>
                  <a:gd name="connsiteY39" fmla="*/ 1039 h 9497"/>
                  <a:gd name="connsiteX40" fmla="*/ 6244 w 9684"/>
                  <a:gd name="connsiteY40" fmla="*/ 134 h 9497"/>
                  <a:gd name="connsiteX0" fmla="*/ 6448 w 9347"/>
                  <a:gd name="connsiteY0" fmla="*/ 30 h 9889"/>
                  <a:gd name="connsiteX1" fmla="*/ 9347 w 9347"/>
                  <a:gd name="connsiteY1" fmla="*/ 255 h 9889"/>
                  <a:gd name="connsiteX2" fmla="*/ 8504 w 9347"/>
                  <a:gd name="connsiteY2" fmla="*/ 422 h 9889"/>
                  <a:gd name="connsiteX3" fmla="*/ 7150 w 9347"/>
                  <a:gd name="connsiteY3" fmla="*/ 1264 h 9889"/>
                  <a:gd name="connsiteX4" fmla="*/ 7150 w 9347"/>
                  <a:gd name="connsiteY4" fmla="*/ 2664 h 9889"/>
                  <a:gd name="connsiteX5" fmla="*/ 7008 w 9347"/>
                  <a:gd name="connsiteY5" fmla="*/ 2664 h 9889"/>
                  <a:gd name="connsiteX6" fmla="*/ 7008 w 9347"/>
                  <a:gd name="connsiteY6" fmla="*/ 2664 h 9889"/>
                  <a:gd name="connsiteX7" fmla="*/ 7008 w 9347"/>
                  <a:gd name="connsiteY7" fmla="*/ 3281 h 9889"/>
                  <a:gd name="connsiteX8" fmla="*/ 6495 w 9347"/>
                  <a:gd name="connsiteY8" fmla="*/ 3333 h 9889"/>
                  <a:gd name="connsiteX9" fmla="*/ 6213 w 9347"/>
                  <a:gd name="connsiteY9" fmla="*/ 3559 h 9889"/>
                  <a:gd name="connsiteX10" fmla="*/ 5841 w 9347"/>
                  <a:gd name="connsiteY10" fmla="*/ 3559 h 9889"/>
                  <a:gd name="connsiteX11" fmla="*/ 5560 w 9347"/>
                  <a:gd name="connsiteY11" fmla="*/ 3447 h 9889"/>
                  <a:gd name="connsiteX12" fmla="*/ 4859 w 9347"/>
                  <a:gd name="connsiteY12" fmla="*/ 3559 h 9889"/>
                  <a:gd name="connsiteX13" fmla="*/ 4580 w 9347"/>
                  <a:gd name="connsiteY13" fmla="*/ 4453 h 9889"/>
                  <a:gd name="connsiteX14" fmla="*/ 4299 w 9347"/>
                  <a:gd name="connsiteY14" fmla="*/ 4566 h 9889"/>
                  <a:gd name="connsiteX15" fmla="*/ 3879 w 9347"/>
                  <a:gd name="connsiteY15" fmla="*/ 6025 h 9889"/>
                  <a:gd name="connsiteX16" fmla="*/ 2710 w 9347"/>
                  <a:gd name="connsiteY16" fmla="*/ 7258 h 9889"/>
                  <a:gd name="connsiteX17" fmla="*/ 2383 w 9347"/>
                  <a:gd name="connsiteY17" fmla="*/ 8880 h 9889"/>
                  <a:gd name="connsiteX18" fmla="*/ 2008 w 9347"/>
                  <a:gd name="connsiteY18" fmla="*/ 9388 h 9889"/>
                  <a:gd name="connsiteX19" fmla="*/ 1917 w 9347"/>
                  <a:gd name="connsiteY19" fmla="*/ 9833 h 9889"/>
                  <a:gd name="connsiteX20" fmla="*/ 0 w 9347"/>
                  <a:gd name="connsiteY20" fmla="*/ 9889 h 9889"/>
                  <a:gd name="connsiteX21" fmla="*/ 0 w 9347"/>
                  <a:gd name="connsiteY21" fmla="*/ 9889 h 9889"/>
                  <a:gd name="connsiteX22" fmla="*/ 46 w 9347"/>
                  <a:gd name="connsiteY22" fmla="*/ 9388 h 9889"/>
                  <a:gd name="connsiteX23" fmla="*/ 374 w 9347"/>
                  <a:gd name="connsiteY23" fmla="*/ 9050 h 9889"/>
                  <a:gd name="connsiteX24" fmla="*/ 654 w 9347"/>
                  <a:gd name="connsiteY24" fmla="*/ 8433 h 9889"/>
                  <a:gd name="connsiteX25" fmla="*/ 607 w 9347"/>
                  <a:gd name="connsiteY25" fmla="*/ 8042 h 9889"/>
                  <a:gd name="connsiteX26" fmla="*/ 935 w 9347"/>
                  <a:gd name="connsiteY26" fmla="*/ 7199 h 9889"/>
                  <a:gd name="connsiteX27" fmla="*/ 1401 w 9347"/>
                  <a:gd name="connsiteY27" fmla="*/ 6470 h 9889"/>
                  <a:gd name="connsiteX28" fmla="*/ 1730 w 9347"/>
                  <a:gd name="connsiteY28" fmla="*/ 6304 h 9889"/>
                  <a:gd name="connsiteX29" fmla="*/ 1962 w 9347"/>
                  <a:gd name="connsiteY29" fmla="*/ 5632 h 9889"/>
                  <a:gd name="connsiteX30" fmla="*/ 1962 w 9347"/>
                  <a:gd name="connsiteY30" fmla="*/ 5016 h 9889"/>
                  <a:gd name="connsiteX31" fmla="*/ 2288 w 9347"/>
                  <a:gd name="connsiteY31" fmla="*/ 4289 h 9889"/>
                  <a:gd name="connsiteX32" fmla="*/ 2851 w 9347"/>
                  <a:gd name="connsiteY32" fmla="*/ 3841 h 9889"/>
                  <a:gd name="connsiteX33" fmla="*/ 3412 w 9347"/>
                  <a:gd name="connsiteY33" fmla="*/ 2664 h 9889"/>
                  <a:gd name="connsiteX34" fmla="*/ 3457 w 9347"/>
                  <a:gd name="connsiteY34" fmla="*/ 2664 h 9889"/>
                  <a:gd name="connsiteX35" fmla="*/ 3879 w 9347"/>
                  <a:gd name="connsiteY35" fmla="*/ 2217 h 9889"/>
                  <a:gd name="connsiteX36" fmla="*/ 4626 w 9347"/>
                  <a:gd name="connsiteY36" fmla="*/ 2102 h 9889"/>
                  <a:gd name="connsiteX37" fmla="*/ 5326 w 9347"/>
                  <a:gd name="connsiteY37" fmla="*/ 1317 h 9889"/>
                  <a:gd name="connsiteX38" fmla="*/ 5747 w 9347"/>
                  <a:gd name="connsiteY38" fmla="*/ 983 h 9889"/>
                  <a:gd name="connsiteX39" fmla="*/ 6448 w 9347"/>
                  <a:gd name="connsiteY39" fmla="*/ 30 h 9889"/>
                  <a:gd name="connsiteX0" fmla="*/ 6148 w 10000"/>
                  <a:gd name="connsiteY0" fmla="*/ 736 h 9742"/>
                  <a:gd name="connsiteX1" fmla="*/ 10000 w 10000"/>
                  <a:gd name="connsiteY1" fmla="*/ 0 h 9742"/>
                  <a:gd name="connsiteX2" fmla="*/ 9098 w 10000"/>
                  <a:gd name="connsiteY2" fmla="*/ 169 h 9742"/>
                  <a:gd name="connsiteX3" fmla="*/ 7650 w 10000"/>
                  <a:gd name="connsiteY3" fmla="*/ 1020 h 9742"/>
                  <a:gd name="connsiteX4" fmla="*/ 7650 w 10000"/>
                  <a:gd name="connsiteY4" fmla="*/ 2436 h 9742"/>
                  <a:gd name="connsiteX5" fmla="*/ 7498 w 10000"/>
                  <a:gd name="connsiteY5" fmla="*/ 2436 h 9742"/>
                  <a:gd name="connsiteX6" fmla="*/ 7498 w 10000"/>
                  <a:gd name="connsiteY6" fmla="*/ 2436 h 9742"/>
                  <a:gd name="connsiteX7" fmla="*/ 7498 w 10000"/>
                  <a:gd name="connsiteY7" fmla="*/ 3060 h 9742"/>
                  <a:gd name="connsiteX8" fmla="*/ 6949 w 10000"/>
                  <a:gd name="connsiteY8" fmla="*/ 3112 h 9742"/>
                  <a:gd name="connsiteX9" fmla="*/ 6647 w 10000"/>
                  <a:gd name="connsiteY9" fmla="*/ 3341 h 9742"/>
                  <a:gd name="connsiteX10" fmla="*/ 6249 w 10000"/>
                  <a:gd name="connsiteY10" fmla="*/ 3341 h 9742"/>
                  <a:gd name="connsiteX11" fmla="*/ 5948 w 10000"/>
                  <a:gd name="connsiteY11" fmla="*/ 3228 h 9742"/>
                  <a:gd name="connsiteX12" fmla="*/ 5198 w 10000"/>
                  <a:gd name="connsiteY12" fmla="*/ 3341 h 9742"/>
                  <a:gd name="connsiteX13" fmla="*/ 4900 w 10000"/>
                  <a:gd name="connsiteY13" fmla="*/ 4245 h 9742"/>
                  <a:gd name="connsiteX14" fmla="*/ 4599 w 10000"/>
                  <a:gd name="connsiteY14" fmla="*/ 4359 h 9742"/>
                  <a:gd name="connsiteX15" fmla="*/ 4150 w 10000"/>
                  <a:gd name="connsiteY15" fmla="*/ 5835 h 9742"/>
                  <a:gd name="connsiteX16" fmla="*/ 2899 w 10000"/>
                  <a:gd name="connsiteY16" fmla="*/ 7081 h 9742"/>
                  <a:gd name="connsiteX17" fmla="*/ 2549 w 10000"/>
                  <a:gd name="connsiteY17" fmla="*/ 8722 h 9742"/>
                  <a:gd name="connsiteX18" fmla="*/ 2148 w 10000"/>
                  <a:gd name="connsiteY18" fmla="*/ 9235 h 9742"/>
                  <a:gd name="connsiteX19" fmla="*/ 2051 w 10000"/>
                  <a:gd name="connsiteY19" fmla="*/ 9685 h 9742"/>
                  <a:gd name="connsiteX20" fmla="*/ 0 w 10000"/>
                  <a:gd name="connsiteY20" fmla="*/ 9742 h 9742"/>
                  <a:gd name="connsiteX21" fmla="*/ 0 w 10000"/>
                  <a:gd name="connsiteY21" fmla="*/ 9742 h 9742"/>
                  <a:gd name="connsiteX22" fmla="*/ 49 w 10000"/>
                  <a:gd name="connsiteY22" fmla="*/ 9235 h 9742"/>
                  <a:gd name="connsiteX23" fmla="*/ 400 w 10000"/>
                  <a:gd name="connsiteY23" fmla="*/ 8894 h 9742"/>
                  <a:gd name="connsiteX24" fmla="*/ 700 w 10000"/>
                  <a:gd name="connsiteY24" fmla="*/ 8270 h 9742"/>
                  <a:gd name="connsiteX25" fmla="*/ 649 w 10000"/>
                  <a:gd name="connsiteY25" fmla="*/ 7874 h 9742"/>
                  <a:gd name="connsiteX26" fmla="*/ 1000 w 10000"/>
                  <a:gd name="connsiteY26" fmla="*/ 7022 h 9742"/>
                  <a:gd name="connsiteX27" fmla="*/ 1499 w 10000"/>
                  <a:gd name="connsiteY27" fmla="*/ 6285 h 9742"/>
                  <a:gd name="connsiteX28" fmla="*/ 1851 w 10000"/>
                  <a:gd name="connsiteY28" fmla="*/ 6117 h 9742"/>
                  <a:gd name="connsiteX29" fmla="*/ 2099 w 10000"/>
                  <a:gd name="connsiteY29" fmla="*/ 5437 h 9742"/>
                  <a:gd name="connsiteX30" fmla="*/ 2099 w 10000"/>
                  <a:gd name="connsiteY30" fmla="*/ 4814 h 9742"/>
                  <a:gd name="connsiteX31" fmla="*/ 2448 w 10000"/>
                  <a:gd name="connsiteY31" fmla="*/ 4079 h 9742"/>
                  <a:gd name="connsiteX32" fmla="*/ 3050 w 10000"/>
                  <a:gd name="connsiteY32" fmla="*/ 3626 h 9742"/>
                  <a:gd name="connsiteX33" fmla="*/ 3650 w 10000"/>
                  <a:gd name="connsiteY33" fmla="*/ 2436 h 9742"/>
                  <a:gd name="connsiteX34" fmla="*/ 3699 w 10000"/>
                  <a:gd name="connsiteY34" fmla="*/ 2436 h 9742"/>
                  <a:gd name="connsiteX35" fmla="*/ 4150 w 10000"/>
                  <a:gd name="connsiteY35" fmla="*/ 1984 h 9742"/>
                  <a:gd name="connsiteX36" fmla="*/ 4949 w 10000"/>
                  <a:gd name="connsiteY36" fmla="*/ 1868 h 9742"/>
                  <a:gd name="connsiteX37" fmla="*/ 5698 w 10000"/>
                  <a:gd name="connsiteY37" fmla="*/ 1074 h 9742"/>
                  <a:gd name="connsiteX38" fmla="*/ 6148 w 10000"/>
                  <a:gd name="connsiteY38" fmla="*/ 736 h 9742"/>
                  <a:gd name="connsiteX0" fmla="*/ 6148 w 9098"/>
                  <a:gd name="connsiteY0" fmla="*/ 582 h 9827"/>
                  <a:gd name="connsiteX1" fmla="*/ 9098 w 9098"/>
                  <a:gd name="connsiteY1" fmla="*/ 0 h 9827"/>
                  <a:gd name="connsiteX2" fmla="*/ 7650 w 9098"/>
                  <a:gd name="connsiteY2" fmla="*/ 874 h 9827"/>
                  <a:gd name="connsiteX3" fmla="*/ 7650 w 9098"/>
                  <a:gd name="connsiteY3" fmla="*/ 2328 h 9827"/>
                  <a:gd name="connsiteX4" fmla="*/ 7498 w 9098"/>
                  <a:gd name="connsiteY4" fmla="*/ 2328 h 9827"/>
                  <a:gd name="connsiteX5" fmla="*/ 7498 w 9098"/>
                  <a:gd name="connsiteY5" fmla="*/ 2328 h 9827"/>
                  <a:gd name="connsiteX6" fmla="*/ 7498 w 9098"/>
                  <a:gd name="connsiteY6" fmla="*/ 2968 h 9827"/>
                  <a:gd name="connsiteX7" fmla="*/ 6949 w 9098"/>
                  <a:gd name="connsiteY7" fmla="*/ 3021 h 9827"/>
                  <a:gd name="connsiteX8" fmla="*/ 6647 w 9098"/>
                  <a:gd name="connsiteY8" fmla="*/ 3256 h 9827"/>
                  <a:gd name="connsiteX9" fmla="*/ 6249 w 9098"/>
                  <a:gd name="connsiteY9" fmla="*/ 3256 h 9827"/>
                  <a:gd name="connsiteX10" fmla="*/ 5948 w 9098"/>
                  <a:gd name="connsiteY10" fmla="*/ 3140 h 9827"/>
                  <a:gd name="connsiteX11" fmla="*/ 5198 w 9098"/>
                  <a:gd name="connsiteY11" fmla="*/ 3256 h 9827"/>
                  <a:gd name="connsiteX12" fmla="*/ 4900 w 9098"/>
                  <a:gd name="connsiteY12" fmla="*/ 4184 h 9827"/>
                  <a:gd name="connsiteX13" fmla="*/ 4599 w 9098"/>
                  <a:gd name="connsiteY13" fmla="*/ 4301 h 9827"/>
                  <a:gd name="connsiteX14" fmla="*/ 4150 w 9098"/>
                  <a:gd name="connsiteY14" fmla="*/ 5817 h 9827"/>
                  <a:gd name="connsiteX15" fmla="*/ 2899 w 9098"/>
                  <a:gd name="connsiteY15" fmla="*/ 7096 h 9827"/>
                  <a:gd name="connsiteX16" fmla="*/ 2549 w 9098"/>
                  <a:gd name="connsiteY16" fmla="*/ 8780 h 9827"/>
                  <a:gd name="connsiteX17" fmla="*/ 2148 w 9098"/>
                  <a:gd name="connsiteY17" fmla="*/ 9307 h 9827"/>
                  <a:gd name="connsiteX18" fmla="*/ 2051 w 9098"/>
                  <a:gd name="connsiteY18" fmla="*/ 9768 h 9827"/>
                  <a:gd name="connsiteX19" fmla="*/ 0 w 9098"/>
                  <a:gd name="connsiteY19" fmla="*/ 9827 h 9827"/>
                  <a:gd name="connsiteX20" fmla="*/ 0 w 9098"/>
                  <a:gd name="connsiteY20" fmla="*/ 9827 h 9827"/>
                  <a:gd name="connsiteX21" fmla="*/ 49 w 9098"/>
                  <a:gd name="connsiteY21" fmla="*/ 9307 h 9827"/>
                  <a:gd name="connsiteX22" fmla="*/ 400 w 9098"/>
                  <a:gd name="connsiteY22" fmla="*/ 8957 h 9827"/>
                  <a:gd name="connsiteX23" fmla="*/ 700 w 9098"/>
                  <a:gd name="connsiteY23" fmla="*/ 8316 h 9827"/>
                  <a:gd name="connsiteX24" fmla="*/ 649 w 9098"/>
                  <a:gd name="connsiteY24" fmla="*/ 7910 h 9827"/>
                  <a:gd name="connsiteX25" fmla="*/ 1000 w 9098"/>
                  <a:gd name="connsiteY25" fmla="*/ 7035 h 9827"/>
                  <a:gd name="connsiteX26" fmla="*/ 1499 w 9098"/>
                  <a:gd name="connsiteY26" fmla="*/ 6278 h 9827"/>
                  <a:gd name="connsiteX27" fmla="*/ 1851 w 9098"/>
                  <a:gd name="connsiteY27" fmla="*/ 6106 h 9827"/>
                  <a:gd name="connsiteX28" fmla="*/ 2099 w 9098"/>
                  <a:gd name="connsiteY28" fmla="*/ 5408 h 9827"/>
                  <a:gd name="connsiteX29" fmla="*/ 2099 w 9098"/>
                  <a:gd name="connsiteY29" fmla="*/ 4768 h 9827"/>
                  <a:gd name="connsiteX30" fmla="*/ 2448 w 9098"/>
                  <a:gd name="connsiteY30" fmla="*/ 4014 h 9827"/>
                  <a:gd name="connsiteX31" fmla="*/ 3050 w 9098"/>
                  <a:gd name="connsiteY31" fmla="*/ 3549 h 9827"/>
                  <a:gd name="connsiteX32" fmla="*/ 3650 w 9098"/>
                  <a:gd name="connsiteY32" fmla="*/ 2328 h 9827"/>
                  <a:gd name="connsiteX33" fmla="*/ 3699 w 9098"/>
                  <a:gd name="connsiteY33" fmla="*/ 2328 h 9827"/>
                  <a:gd name="connsiteX34" fmla="*/ 4150 w 9098"/>
                  <a:gd name="connsiteY34" fmla="*/ 1864 h 9827"/>
                  <a:gd name="connsiteX35" fmla="*/ 4949 w 9098"/>
                  <a:gd name="connsiteY35" fmla="*/ 1744 h 9827"/>
                  <a:gd name="connsiteX36" fmla="*/ 5698 w 9098"/>
                  <a:gd name="connsiteY36" fmla="*/ 929 h 9827"/>
                  <a:gd name="connsiteX37" fmla="*/ 6148 w 9098"/>
                  <a:gd name="connsiteY37" fmla="*/ 582 h 9827"/>
                  <a:gd name="connsiteX0" fmla="*/ 6758 w 8408"/>
                  <a:gd name="connsiteY0" fmla="*/ 0 h 9408"/>
                  <a:gd name="connsiteX1" fmla="*/ 8408 w 8408"/>
                  <a:gd name="connsiteY1" fmla="*/ 297 h 9408"/>
                  <a:gd name="connsiteX2" fmla="*/ 8408 w 8408"/>
                  <a:gd name="connsiteY2" fmla="*/ 1777 h 9408"/>
                  <a:gd name="connsiteX3" fmla="*/ 8241 w 8408"/>
                  <a:gd name="connsiteY3" fmla="*/ 1777 h 9408"/>
                  <a:gd name="connsiteX4" fmla="*/ 8241 w 8408"/>
                  <a:gd name="connsiteY4" fmla="*/ 1777 h 9408"/>
                  <a:gd name="connsiteX5" fmla="*/ 8241 w 8408"/>
                  <a:gd name="connsiteY5" fmla="*/ 2428 h 9408"/>
                  <a:gd name="connsiteX6" fmla="*/ 7638 w 8408"/>
                  <a:gd name="connsiteY6" fmla="*/ 2482 h 9408"/>
                  <a:gd name="connsiteX7" fmla="*/ 7306 w 8408"/>
                  <a:gd name="connsiteY7" fmla="*/ 2721 h 9408"/>
                  <a:gd name="connsiteX8" fmla="*/ 6869 w 8408"/>
                  <a:gd name="connsiteY8" fmla="*/ 2721 h 9408"/>
                  <a:gd name="connsiteX9" fmla="*/ 6538 w 8408"/>
                  <a:gd name="connsiteY9" fmla="*/ 2603 h 9408"/>
                  <a:gd name="connsiteX10" fmla="*/ 5713 w 8408"/>
                  <a:gd name="connsiteY10" fmla="*/ 2721 h 9408"/>
                  <a:gd name="connsiteX11" fmla="*/ 5386 w 8408"/>
                  <a:gd name="connsiteY11" fmla="*/ 3666 h 9408"/>
                  <a:gd name="connsiteX12" fmla="*/ 5055 w 8408"/>
                  <a:gd name="connsiteY12" fmla="*/ 3785 h 9408"/>
                  <a:gd name="connsiteX13" fmla="*/ 4561 w 8408"/>
                  <a:gd name="connsiteY13" fmla="*/ 5327 h 9408"/>
                  <a:gd name="connsiteX14" fmla="*/ 3186 w 8408"/>
                  <a:gd name="connsiteY14" fmla="*/ 6629 h 9408"/>
                  <a:gd name="connsiteX15" fmla="*/ 2802 w 8408"/>
                  <a:gd name="connsiteY15" fmla="*/ 8343 h 9408"/>
                  <a:gd name="connsiteX16" fmla="*/ 2361 w 8408"/>
                  <a:gd name="connsiteY16" fmla="*/ 8879 h 9408"/>
                  <a:gd name="connsiteX17" fmla="*/ 2254 w 8408"/>
                  <a:gd name="connsiteY17" fmla="*/ 9348 h 9408"/>
                  <a:gd name="connsiteX18" fmla="*/ 0 w 8408"/>
                  <a:gd name="connsiteY18" fmla="*/ 9408 h 9408"/>
                  <a:gd name="connsiteX19" fmla="*/ 0 w 8408"/>
                  <a:gd name="connsiteY19" fmla="*/ 9408 h 9408"/>
                  <a:gd name="connsiteX20" fmla="*/ 54 w 8408"/>
                  <a:gd name="connsiteY20" fmla="*/ 8879 h 9408"/>
                  <a:gd name="connsiteX21" fmla="*/ 440 w 8408"/>
                  <a:gd name="connsiteY21" fmla="*/ 8523 h 9408"/>
                  <a:gd name="connsiteX22" fmla="*/ 769 w 8408"/>
                  <a:gd name="connsiteY22" fmla="*/ 7870 h 9408"/>
                  <a:gd name="connsiteX23" fmla="*/ 713 w 8408"/>
                  <a:gd name="connsiteY23" fmla="*/ 7457 h 9408"/>
                  <a:gd name="connsiteX24" fmla="*/ 1099 w 8408"/>
                  <a:gd name="connsiteY24" fmla="*/ 6567 h 9408"/>
                  <a:gd name="connsiteX25" fmla="*/ 1648 w 8408"/>
                  <a:gd name="connsiteY25" fmla="*/ 5797 h 9408"/>
                  <a:gd name="connsiteX26" fmla="*/ 2035 w 8408"/>
                  <a:gd name="connsiteY26" fmla="*/ 5621 h 9408"/>
                  <a:gd name="connsiteX27" fmla="*/ 2307 w 8408"/>
                  <a:gd name="connsiteY27" fmla="*/ 4911 h 9408"/>
                  <a:gd name="connsiteX28" fmla="*/ 2307 w 8408"/>
                  <a:gd name="connsiteY28" fmla="*/ 4260 h 9408"/>
                  <a:gd name="connsiteX29" fmla="*/ 2691 w 8408"/>
                  <a:gd name="connsiteY29" fmla="*/ 3493 h 9408"/>
                  <a:gd name="connsiteX30" fmla="*/ 3352 w 8408"/>
                  <a:gd name="connsiteY30" fmla="*/ 3019 h 9408"/>
                  <a:gd name="connsiteX31" fmla="*/ 4012 w 8408"/>
                  <a:gd name="connsiteY31" fmla="*/ 1777 h 9408"/>
                  <a:gd name="connsiteX32" fmla="*/ 4066 w 8408"/>
                  <a:gd name="connsiteY32" fmla="*/ 1777 h 9408"/>
                  <a:gd name="connsiteX33" fmla="*/ 4561 w 8408"/>
                  <a:gd name="connsiteY33" fmla="*/ 1305 h 9408"/>
                  <a:gd name="connsiteX34" fmla="*/ 5440 w 8408"/>
                  <a:gd name="connsiteY34" fmla="*/ 1183 h 9408"/>
                  <a:gd name="connsiteX35" fmla="*/ 6263 w 8408"/>
                  <a:gd name="connsiteY35" fmla="*/ 353 h 9408"/>
                  <a:gd name="connsiteX36" fmla="*/ 6758 w 8408"/>
                  <a:gd name="connsiteY36" fmla="*/ 0 h 9408"/>
                  <a:gd name="connsiteX0" fmla="*/ 7449 w 10000"/>
                  <a:gd name="connsiteY0" fmla="*/ 59 h 9684"/>
                  <a:gd name="connsiteX1" fmla="*/ 10000 w 10000"/>
                  <a:gd name="connsiteY1" fmla="*/ 0 h 9684"/>
                  <a:gd name="connsiteX2" fmla="*/ 10000 w 10000"/>
                  <a:gd name="connsiteY2" fmla="*/ 1573 h 9684"/>
                  <a:gd name="connsiteX3" fmla="*/ 9801 w 10000"/>
                  <a:gd name="connsiteY3" fmla="*/ 1573 h 9684"/>
                  <a:gd name="connsiteX4" fmla="*/ 9801 w 10000"/>
                  <a:gd name="connsiteY4" fmla="*/ 1573 h 9684"/>
                  <a:gd name="connsiteX5" fmla="*/ 9801 w 10000"/>
                  <a:gd name="connsiteY5" fmla="*/ 2265 h 9684"/>
                  <a:gd name="connsiteX6" fmla="*/ 9084 w 10000"/>
                  <a:gd name="connsiteY6" fmla="*/ 2322 h 9684"/>
                  <a:gd name="connsiteX7" fmla="*/ 8689 w 10000"/>
                  <a:gd name="connsiteY7" fmla="*/ 2576 h 9684"/>
                  <a:gd name="connsiteX8" fmla="*/ 8170 w 10000"/>
                  <a:gd name="connsiteY8" fmla="*/ 2576 h 9684"/>
                  <a:gd name="connsiteX9" fmla="*/ 7776 w 10000"/>
                  <a:gd name="connsiteY9" fmla="*/ 2451 h 9684"/>
                  <a:gd name="connsiteX10" fmla="*/ 6795 w 10000"/>
                  <a:gd name="connsiteY10" fmla="*/ 2576 h 9684"/>
                  <a:gd name="connsiteX11" fmla="*/ 6406 w 10000"/>
                  <a:gd name="connsiteY11" fmla="*/ 3581 h 9684"/>
                  <a:gd name="connsiteX12" fmla="*/ 6012 w 10000"/>
                  <a:gd name="connsiteY12" fmla="*/ 3707 h 9684"/>
                  <a:gd name="connsiteX13" fmla="*/ 5425 w 10000"/>
                  <a:gd name="connsiteY13" fmla="*/ 5346 h 9684"/>
                  <a:gd name="connsiteX14" fmla="*/ 3789 w 10000"/>
                  <a:gd name="connsiteY14" fmla="*/ 6730 h 9684"/>
                  <a:gd name="connsiteX15" fmla="*/ 3333 w 10000"/>
                  <a:gd name="connsiteY15" fmla="*/ 8552 h 9684"/>
                  <a:gd name="connsiteX16" fmla="*/ 2808 w 10000"/>
                  <a:gd name="connsiteY16" fmla="*/ 9122 h 9684"/>
                  <a:gd name="connsiteX17" fmla="*/ 2681 w 10000"/>
                  <a:gd name="connsiteY17" fmla="*/ 9620 h 9684"/>
                  <a:gd name="connsiteX18" fmla="*/ 0 w 10000"/>
                  <a:gd name="connsiteY18" fmla="*/ 9684 h 9684"/>
                  <a:gd name="connsiteX19" fmla="*/ 0 w 10000"/>
                  <a:gd name="connsiteY19" fmla="*/ 9684 h 9684"/>
                  <a:gd name="connsiteX20" fmla="*/ 64 w 10000"/>
                  <a:gd name="connsiteY20" fmla="*/ 9122 h 9684"/>
                  <a:gd name="connsiteX21" fmla="*/ 523 w 10000"/>
                  <a:gd name="connsiteY21" fmla="*/ 8743 h 9684"/>
                  <a:gd name="connsiteX22" fmla="*/ 915 w 10000"/>
                  <a:gd name="connsiteY22" fmla="*/ 8049 h 9684"/>
                  <a:gd name="connsiteX23" fmla="*/ 848 w 10000"/>
                  <a:gd name="connsiteY23" fmla="*/ 7610 h 9684"/>
                  <a:gd name="connsiteX24" fmla="*/ 1307 w 10000"/>
                  <a:gd name="connsiteY24" fmla="*/ 6664 h 9684"/>
                  <a:gd name="connsiteX25" fmla="*/ 1960 w 10000"/>
                  <a:gd name="connsiteY25" fmla="*/ 5846 h 9684"/>
                  <a:gd name="connsiteX26" fmla="*/ 2420 w 10000"/>
                  <a:gd name="connsiteY26" fmla="*/ 5659 h 9684"/>
                  <a:gd name="connsiteX27" fmla="*/ 2744 w 10000"/>
                  <a:gd name="connsiteY27" fmla="*/ 4904 h 9684"/>
                  <a:gd name="connsiteX28" fmla="*/ 2744 w 10000"/>
                  <a:gd name="connsiteY28" fmla="*/ 4212 h 9684"/>
                  <a:gd name="connsiteX29" fmla="*/ 3201 w 10000"/>
                  <a:gd name="connsiteY29" fmla="*/ 3397 h 9684"/>
                  <a:gd name="connsiteX30" fmla="*/ 3987 w 10000"/>
                  <a:gd name="connsiteY30" fmla="*/ 2893 h 9684"/>
                  <a:gd name="connsiteX31" fmla="*/ 4772 w 10000"/>
                  <a:gd name="connsiteY31" fmla="*/ 1573 h 9684"/>
                  <a:gd name="connsiteX32" fmla="*/ 4836 w 10000"/>
                  <a:gd name="connsiteY32" fmla="*/ 1573 h 9684"/>
                  <a:gd name="connsiteX33" fmla="*/ 5425 w 10000"/>
                  <a:gd name="connsiteY33" fmla="*/ 1071 h 9684"/>
                  <a:gd name="connsiteX34" fmla="*/ 6470 w 10000"/>
                  <a:gd name="connsiteY34" fmla="*/ 941 h 9684"/>
                  <a:gd name="connsiteX35" fmla="*/ 7449 w 10000"/>
                  <a:gd name="connsiteY35" fmla="*/ 59 h 9684"/>
                  <a:gd name="connsiteX0" fmla="*/ 7449 w 10000"/>
                  <a:gd name="connsiteY0" fmla="*/ 0 h 9939"/>
                  <a:gd name="connsiteX1" fmla="*/ 10000 w 10000"/>
                  <a:gd name="connsiteY1" fmla="*/ 1563 h 9939"/>
                  <a:gd name="connsiteX2" fmla="*/ 9801 w 10000"/>
                  <a:gd name="connsiteY2" fmla="*/ 1563 h 9939"/>
                  <a:gd name="connsiteX3" fmla="*/ 9801 w 10000"/>
                  <a:gd name="connsiteY3" fmla="*/ 1563 h 9939"/>
                  <a:gd name="connsiteX4" fmla="*/ 9801 w 10000"/>
                  <a:gd name="connsiteY4" fmla="*/ 2278 h 9939"/>
                  <a:gd name="connsiteX5" fmla="*/ 9084 w 10000"/>
                  <a:gd name="connsiteY5" fmla="*/ 2337 h 9939"/>
                  <a:gd name="connsiteX6" fmla="*/ 8689 w 10000"/>
                  <a:gd name="connsiteY6" fmla="*/ 2599 h 9939"/>
                  <a:gd name="connsiteX7" fmla="*/ 8170 w 10000"/>
                  <a:gd name="connsiteY7" fmla="*/ 2599 h 9939"/>
                  <a:gd name="connsiteX8" fmla="*/ 7776 w 10000"/>
                  <a:gd name="connsiteY8" fmla="*/ 2470 h 9939"/>
                  <a:gd name="connsiteX9" fmla="*/ 6795 w 10000"/>
                  <a:gd name="connsiteY9" fmla="*/ 2599 h 9939"/>
                  <a:gd name="connsiteX10" fmla="*/ 6406 w 10000"/>
                  <a:gd name="connsiteY10" fmla="*/ 3637 h 9939"/>
                  <a:gd name="connsiteX11" fmla="*/ 6012 w 10000"/>
                  <a:gd name="connsiteY11" fmla="*/ 3767 h 9939"/>
                  <a:gd name="connsiteX12" fmla="*/ 5425 w 10000"/>
                  <a:gd name="connsiteY12" fmla="*/ 5459 h 9939"/>
                  <a:gd name="connsiteX13" fmla="*/ 3789 w 10000"/>
                  <a:gd name="connsiteY13" fmla="*/ 6889 h 9939"/>
                  <a:gd name="connsiteX14" fmla="*/ 3333 w 10000"/>
                  <a:gd name="connsiteY14" fmla="*/ 8770 h 9939"/>
                  <a:gd name="connsiteX15" fmla="*/ 2808 w 10000"/>
                  <a:gd name="connsiteY15" fmla="*/ 9359 h 9939"/>
                  <a:gd name="connsiteX16" fmla="*/ 2681 w 10000"/>
                  <a:gd name="connsiteY16" fmla="*/ 9873 h 9939"/>
                  <a:gd name="connsiteX17" fmla="*/ 0 w 10000"/>
                  <a:gd name="connsiteY17" fmla="*/ 9939 h 9939"/>
                  <a:gd name="connsiteX18" fmla="*/ 0 w 10000"/>
                  <a:gd name="connsiteY18" fmla="*/ 9939 h 9939"/>
                  <a:gd name="connsiteX19" fmla="*/ 64 w 10000"/>
                  <a:gd name="connsiteY19" fmla="*/ 9359 h 9939"/>
                  <a:gd name="connsiteX20" fmla="*/ 523 w 10000"/>
                  <a:gd name="connsiteY20" fmla="*/ 8967 h 9939"/>
                  <a:gd name="connsiteX21" fmla="*/ 915 w 10000"/>
                  <a:gd name="connsiteY21" fmla="*/ 8251 h 9939"/>
                  <a:gd name="connsiteX22" fmla="*/ 848 w 10000"/>
                  <a:gd name="connsiteY22" fmla="*/ 7797 h 9939"/>
                  <a:gd name="connsiteX23" fmla="*/ 1307 w 10000"/>
                  <a:gd name="connsiteY23" fmla="*/ 6820 h 9939"/>
                  <a:gd name="connsiteX24" fmla="*/ 1960 w 10000"/>
                  <a:gd name="connsiteY24" fmla="*/ 5976 h 9939"/>
                  <a:gd name="connsiteX25" fmla="*/ 2420 w 10000"/>
                  <a:gd name="connsiteY25" fmla="*/ 5783 h 9939"/>
                  <a:gd name="connsiteX26" fmla="*/ 2744 w 10000"/>
                  <a:gd name="connsiteY26" fmla="*/ 5003 h 9939"/>
                  <a:gd name="connsiteX27" fmla="*/ 2744 w 10000"/>
                  <a:gd name="connsiteY27" fmla="*/ 4288 h 9939"/>
                  <a:gd name="connsiteX28" fmla="*/ 3201 w 10000"/>
                  <a:gd name="connsiteY28" fmla="*/ 3447 h 9939"/>
                  <a:gd name="connsiteX29" fmla="*/ 3987 w 10000"/>
                  <a:gd name="connsiteY29" fmla="*/ 2926 h 9939"/>
                  <a:gd name="connsiteX30" fmla="*/ 4772 w 10000"/>
                  <a:gd name="connsiteY30" fmla="*/ 1563 h 9939"/>
                  <a:gd name="connsiteX31" fmla="*/ 4836 w 10000"/>
                  <a:gd name="connsiteY31" fmla="*/ 1563 h 9939"/>
                  <a:gd name="connsiteX32" fmla="*/ 5425 w 10000"/>
                  <a:gd name="connsiteY32" fmla="*/ 1045 h 9939"/>
                  <a:gd name="connsiteX33" fmla="*/ 6470 w 10000"/>
                  <a:gd name="connsiteY33" fmla="*/ 911 h 9939"/>
                  <a:gd name="connsiteX34" fmla="*/ 7449 w 10000"/>
                  <a:gd name="connsiteY34" fmla="*/ 0 h 9939"/>
                  <a:gd name="connsiteX0" fmla="*/ 6470 w 10000"/>
                  <a:gd name="connsiteY0" fmla="*/ 0 h 9083"/>
                  <a:gd name="connsiteX1" fmla="*/ 10000 w 10000"/>
                  <a:gd name="connsiteY1" fmla="*/ 656 h 9083"/>
                  <a:gd name="connsiteX2" fmla="*/ 9801 w 10000"/>
                  <a:gd name="connsiteY2" fmla="*/ 656 h 9083"/>
                  <a:gd name="connsiteX3" fmla="*/ 9801 w 10000"/>
                  <a:gd name="connsiteY3" fmla="*/ 656 h 9083"/>
                  <a:gd name="connsiteX4" fmla="*/ 9801 w 10000"/>
                  <a:gd name="connsiteY4" fmla="*/ 1375 h 9083"/>
                  <a:gd name="connsiteX5" fmla="*/ 9084 w 10000"/>
                  <a:gd name="connsiteY5" fmla="*/ 1434 h 9083"/>
                  <a:gd name="connsiteX6" fmla="*/ 8689 w 10000"/>
                  <a:gd name="connsiteY6" fmla="*/ 1698 h 9083"/>
                  <a:gd name="connsiteX7" fmla="*/ 8170 w 10000"/>
                  <a:gd name="connsiteY7" fmla="*/ 1698 h 9083"/>
                  <a:gd name="connsiteX8" fmla="*/ 7776 w 10000"/>
                  <a:gd name="connsiteY8" fmla="*/ 1568 h 9083"/>
                  <a:gd name="connsiteX9" fmla="*/ 6795 w 10000"/>
                  <a:gd name="connsiteY9" fmla="*/ 1698 h 9083"/>
                  <a:gd name="connsiteX10" fmla="*/ 6406 w 10000"/>
                  <a:gd name="connsiteY10" fmla="*/ 2742 h 9083"/>
                  <a:gd name="connsiteX11" fmla="*/ 6012 w 10000"/>
                  <a:gd name="connsiteY11" fmla="*/ 2873 h 9083"/>
                  <a:gd name="connsiteX12" fmla="*/ 5425 w 10000"/>
                  <a:gd name="connsiteY12" fmla="*/ 4576 h 9083"/>
                  <a:gd name="connsiteX13" fmla="*/ 3789 w 10000"/>
                  <a:gd name="connsiteY13" fmla="*/ 6014 h 9083"/>
                  <a:gd name="connsiteX14" fmla="*/ 3333 w 10000"/>
                  <a:gd name="connsiteY14" fmla="*/ 7907 h 9083"/>
                  <a:gd name="connsiteX15" fmla="*/ 2808 w 10000"/>
                  <a:gd name="connsiteY15" fmla="*/ 8499 h 9083"/>
                  <a:gd name="connsiteX16" fmla="*/ 2681 w 10000"/>
                  <a:gd name="connsiteY16" fmla="*/ 9017 h 9083"/>
                  <a:gd name="connsiteX17" fmla="*/ 0 w 10000"/>
                  <a:gd name="connsiteY17" fmla="*/ 9083 h 9083"/>
                  <a:gd name="connsiteX18" fmla="*/ 0 w 10000"/>
                  <a:gd name="connsiteY18" fmla="*/ 9083 h 9083"/>
                  <a:gd name="connsiteX19" fmla="*/ 64 w 10000"/>
                  <a:gd name="connsiteY19" fmla="*/ 8499 h 9083"/>
                  <a:gd name="connsiteX20" fmla="*/ 523 w 10000"/>
                  <a:gd name="connsiteY20" fmla="*/ 8105 h 9083"/>
                  <a:gd name="connsiteX21" fmla="*/ 915 w 10000"/>
                  <a:gd name="connsiteY21" fmla="*/ 7385 h 9083"/>
                  <a:gd name="connsiteX22" fmla="*/ 848 w 10000"/>
                  <a:gd name="connsiteY22" fmla="*/ 6928 h 9083"/>
                  <a:gd name="connsiteX23" fmla="*/ 1307 w 10000"/>
                  <a:gd name="connsiteY23" fmla="*/ 5945 h 9083"/>
                  <a:gd name="connsiteX24" fmla="*/ 1960 w 10000"/>
                  <a:gd name="connsiteY24" fmla="*/ 5096 h 9083"/>
                  <a:gd name="connsiteX25" fmla="*/ 2420 w 10000"/>
                  <a:gd name="connsiteY25" fmla="*/ 4901 h 9083"/>
                  <a:gd name="connsiteX26" fmla="*/ 2744 w 10000"/>
                  <a:gd name="connsiteY26" fmla="*/ 4117 h 9083"/>
                  <a:gd name="connsiteX27" fmla="*/ 2744 w 10000"/>
                  <a:gd name="connsiteY27" fmla="*/ 3397 h 9083"/>
                  <a:gd name="connsiteX28" fmla="*/ 3201 w 10000"/>
                  <a:gd name="connsiteY28" fmla="*/ 2551 h 9083"/>
                  <a:gd name="connsiteX29" fmla="*/ 3987 w 10000"/>
                  <a:gd name="connsiteY29" fmla="*/ 2027 h 9083"/>
                  <a:gd name="connsiteX30" fmla="*/ 4772 w 10000"/>
                  <a:gd name="connsiteY30" fmla="*/ 656 h 9083"/>
                  <a:gd name="connsiteX31" fmla="*/ 4836 w 10000"/>
                  <a:gd name="connsiteY31" fmla="*/ 656 h 9083"/>
                  <a:gd name="connsiteX32" fmla="*/ 5425 w 10000"/>
                  <a:gd name="connsiteY32" fmla="*/ 134 h 9083"/>
                  <a:gd name="connsiteX33" fmla="*/ 6470 w 10000"/>
                  <a:gd name="connsiteY33" fmla="*/ 0 h 9083"/>
                  <a:gd name="connsiteX0" fmla="*/ 5425 w 10000"/>
                  <a:gd name="connsiteY0" fmla="*/ 0 h 9852"/>
                  <a:gd name="connsiteX1" fmla="*/ 10000 w 10000"/>
                  <a:gd name="connsiteY1" fmla="*/ 574 h 9852"/>
                  <a:gd name="connsiteX2" fmla="*/ 9801 w 10000"/>
                  <a:gd name="connsiteY2" fmla="*/ 574 h 9852"/>
                  <a:gd name="connsiteX3" fmla="*/ 9801 w 10000"/>
                  <a:gd name="connsiteY3" fmla="*/ 574 h 9852"/>
                  <a:gd name="connsiteX4" fmla="*/ 9801 w 10000"/>
                  <a:gd name="connsiteY4" fmla="*/ 1366 h 9852"/>
                  <a:gd name="connsiteX5" fmla="*/ 9084 w 10000"/>
                  <a:gd name="connsiteY5" fmla="*/ 1431 h 9852"/>
                  <a:gd name="connsiteX6" fmla="*/ 8689 w 10000"/>
                  <a:gd name="connsiteY6" fmla="*/ 1721 h 9852"/>
                  <a:gd name="connsiteX7" fmla="*/ 8170 w 10000"/>
                  <a:gd name="connsiteY7" fmla="*/ 1721 h 9852"/>
                  <a:gd name="connsiteX8" fmla="*/ 7776 w 10000"/>
                  <a:gd name="connsiteY8" fmla="*/ 1578 h 9852"/>
                  <a:gd name="connsiteX9" fmla="*/ 6795 w 10000"/>
                  <a:gd name="connsiteY9" fmla="*/ 1721 h 9852"/>
                  <a:gd name="connsiteX10" fmla="*/ 6406 w 10000"/>
                  <a:gd name="connsiteY10" fmla="*/ 2871 h 9852"/>
                  <a:gd name="connsiteX11" fmla="*/ 6012 w 10000"/>
                  <a:gd name="connsiteY11" fmla="*/ 3015 h 9852"/>
                  <a:gd name="connsiteX12" fmla="*/ 5425 w 10000"/>
                  <a:gd name="connsiteY12" fmla="*/ 4890 h 9852"/>
                  <a:gd name="connsiteX13" fmla="*/ 3789 w 10000"/>
                  <a:gd name="connsiteY13" fmla="*/ 6473 h 9852"/>
                  <a:gd name="connsiteX14" fmla="*/ 3333 w 10000"/>
                  <a:gd name="connsiteY14" fmla="*/ 8557 h 9852"/>
                  <a:gd name="connsiteX15" fmla="*/ 2808 w 10000"/>
                  <a:gd name="connsiteY15" fmla="*/ 9209 h 9852"/>
                  <a:gd name="connsiteX16" fmla="*/ 2681 w 10000"/>
                  <a:gd name="connsiteY16" fmla="*/ 9779 h 9852"/>
                  <a:gd name="connsiteX17" fmla="*/ 0 w 10000"/>
                  <a:gd name="connsiteY17" fmla="*/ 9852 h 9852"/>
                  <a:gd name="connsiteX18" fmla="*/ 0 w 10000"/>
                  <a:gd name="connsiteY18" fmla="*/ 9852 h 9852"/>
                  <a:gd name="connsiteX19" fmla="*/ 64 w 10000"/>
                  <a:gd name="connsiteY19" fmla="*/ 9209 h 9852"/>
                  <a:gd name="connsiteX20" fmla="*/ 523 w 10000"/>
                  <a:gd name="connsiteY20" fmla="*/ 8775 h 9852"/>
                  <a:gd name="connsiteX21" fmla="*/ 915 w 10000"/>
                  <a:gd name="connsiteY21" fmla="*/ 7983 h 9852"/>
                  <a:gd name="connsiteX22" fmla="*/ 848 w 10000"/>
                  <a:gd name="connsiteY22" fmla="*/ 7479 h 9852"/>
                  <a:gd name="connsiteX23" fmla="*/ 1307 w 10000"/>
                  <a:gd name="connsiteY23" fmla="*/ 6397 h 9852"/>
                  <a:gd name="connsiteX24" fmla="*/ 1960 w 10000"/>
                  <a:gd name="connsiteY24" fmla="*/ 5462 h 9852"/>
                  <a:gd name="connsiteX25" fmla="*/ 2420 w 10000"/>
                  <a:gd name="connsiteY25" fmla="*/ 5248 h 9852"/>
                  <a:gd name="connsiteX26" fmla="*/ 2744 w 10000"/>
                  <a:gd name="connsiteY26" fmla="*/ 4385 h 9852"/>
                  <a:gd name="connsiteX27" fmla="*/ 2744 w 10000"/>
                  <a:gd name="connsiteY27" fmla="*/ 3592 h 9852"/>
                  <a:gd name="connsiteX28" fmla="*/ 3201 w 10000"/>
                  <a:gd name="connsiteY28" fmla="*/ 2661 h 9852"/>
                  <a:gd name="connsiteX29" fmla="*/ 3987 w 10000"/>
                  <a:gd name="connsiteY29" fmla="*/ 2084 h 9852"/>
                  <a:gd name="connsiteX30" fmla="*/ 4772 w 10000"/>
                  <a:gd name="connsiteY30" fmla="*/ 574 h 9852"/>
                  <a:gd name="connsiteX31" fmla="*/ 4836 w 10000"/>
                  <a:gd name="connsiteY31" fmla="*/ 574 h 9852"/>
                  <a:gd name="connsiteX32" fmla="*/ 5425 w 10000"/>
                  <a:gd name="connsiteY32" fmla="*/ 0 h 9852"/>
                  <a:gd name="connsiteX0" fmla="*/ 4836 w 10000"/>
                  <a:gd name="connsiteY0" fmla="*/ 0 h 9417"/>
                  <a:gd name="connsiteX1" fmla="*/ 10000 w 10000"/>
                  <a:gd name="connsiteY1" fmla="*/ 0 h 9417"/>
                  <a:gd name="connsiteX2" fmla="*/ 9801 w 10000"/>
                  <a:gd name="connsiteY2" fmla="*/ 0 h 9417"/>
                  <a:gd name="connsiteX3" fmla="*/ 9801 w 10000"/>
                  <a:gd name="connsiteY3" fmla="*/ 0 h 9417"/>
                  <a:gd name="connsiteX4" fmla="*/ 9801 w 10000"/>
                  <a:gd name="connsiteY4" fmla="*/ 804 h 9417"/>
                  <a:gd name="connsiteX5" fmla="*/ 9084 w 10000"/>
                  <a:gd name="connsiteY5" fmla="*/ 869 h 9417"/>
                  <a:gd name="connsiteX6" fmla="*/ 8689 w 10000"/>
                  <a:gd name="connsiteY6" fmla="*/ 1164 h 9417"/>
                  <a:gd name="connsiteX7" fmla="*/ 8170 w 10000"/>
                  <a:gd name="connsiteY7" fmla="*/ 1164 h 9417"/>
                  <a:gd name="connsiteX8" fmla="*/ 7776 w 10000"/>
                  <a:gd name="connsiteY8" fmla="*/ 1019 h 9417"/>
                  <a:gd name="connsiteX9" fmla="*/ 6795 w 10000"/>
                  <a:gd name="connsiteY9" fmla="*/ 1164 h 9417"/>
                  <a:gd name="connsiteX10" fmla="*/ 6406 w 10000"/>
                  <a:gd name="connsiteY10" fmla="*/ 2331 h 9417"/>
                  <a:gd name="connsiteX11" fmla="*/ 6012 w 10000"/>
                  <a:gd name="connsiteY11" fmla="*/ 2477 h 9417"/>
                  <a:gd name="connsiteX12" fmla="*/ 5425 w 10000"/>
                  <a:gd name="connsiteY12" fmla="*/ 4380 h 9417"/>
                  <a:gd name="connsiteX13" fmla="*/ 3789 w 10000"/>
                  <a:gd name="connsiteY13" fmla="*/ 5987 h 9417"/>
                  <a:gd name="connsiteX14" fmla="*/ 3333 w 10000"/>
                  <a:gd name="connsiteY14" fmla="*/ 8103 h 9417"/>
                  <a:gd name="connsiteX15" fmla="*/ 2808 w 10000"/>
                  <a:gd name="connsiteY15" fmla="*/ 8764 h 9417"/>
                  <a:gd name="connsiteX16" fmla="*/ 2681 w 10000"/>
                  <a:gd name="connsiteY16" fmla="*/ 9343 h 9417"/>
                  <a:gd name="connsiteX17" fmla="*/ 0 w 10000"/>
                  <a:gd name="connsiteY17" fmla="*/ 9417 h 9417"/>
                  <a:gd name="connsiteX18" fmla="*/ 0 w 10000"/>
                  <a:gd name="connsiteY18" fmla="*/ 9417 h 9417"/>
                  <a:gd name="connsiteX19" fmla="*/ 64 w 10000"/>
                  <a:gd name="connsiteY19" fmla="*/ 8764 h 9417"/>
                  <a:gd name="connsiteX20" fmla="*/ 523 w 10000"/>
                  <a:gd name="connsiteY20" fmla="*/ 8324 h 9417"/>
                  <a:gd name="connsiteX21" fmla="*/ 915 w 10000"/>
                  <a:gd name="connsiteY21" fmla="*/ 7520 h 9417"/>
                  <a:gd name="connsiteX22" fmla="*/ 848 w 10000"/>
                  <a:gd name="connsiteY22" fmla="*/ 7008 h 9417"/>
                  <a:gd name="connsiteX23" fmla="*/ 1307 w 10000"/>
                  <a:gd name="connsiteY23" fmla="*/ 5910 h 9417"/>
                  <a:gd name="connsiteX24" fmla="*/ 1960 w 10000"/>
                  <a:gd name="connsiteY24" fmla="*/ 4961 h 9417"/>
                  <a:gd name="connsiteX25" fmla="*/ 2420 w 10000"/>
                  <a:gd name="connsiteY25" fmla="*/ 4744 h 9417"/>
                  <a:gd name="connsiteX26" fmla="*/ 2744 w 10000"/>
                  <a:gd name="connsiteY26" fmla="*/ 3868 h 9417"/>
                  <a:gd name="connsiteX27" fmla="*/ 2744 w 10000"/>
                  <a:gd name="connsiteY27" fmla="*/ 3063 h 9417"/>
                  <a:gd name="connsiteX28" fmla="*/ 3201 w 10000"/>
                  <a:gd name="connsiteY28" fmla="*/ 2118 h 9417"/>
                  <a:gd name="connsiteX29" fmla="*/ 3987 w 10000"/>
                  <a:gd name="connsiteY29" fmla="*/ 1532 h 9417"/>
                  <a:gd name="connsiteX30" fmla="*/ 4772 w 10000"/>
                  <a:gd name="connsiteY30" fmla="*/ 0 h 9417"/>
                  <a:gd name="connsiteX31" fmla="*/ 4836 w 10000"/>
                  <a:gd name="connsiteY31" fmla="*/ 0 h 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000" h="9417">
                    <a:moveTo>
                      <a:pt x="4836" y="0"/>
                    </a:moveTo>
                    <a:lnTo>
                      <a:pt x="10000" y="0"/>
                    </a:lnTo>
                    <a:lnTo>
                      <a:pt x="9801" y="0"/>
                    </a:lnTo>
                    <a:lnTo>
                      <a:pt x="9801" y="0"/>
                    </a:lnTo>
                    <a:lnTo>
                      <a:pt x="9801" y="804"/>
                    </a:lnTo>
                    <a:lnTo>
                      <a:pt x="9084" y="869"/>
                    </a:lnTo>
                    <a:lnTo>
                      <a:pt x="8689" y="1164"/>
                    </a:lnTo>
                    <a:lnTo>
                      <a:pt x="8170" y="1164"/>
                    </a:lnTo>
                    <a:lnTo>
                      <a:pt x="7776" y="1019"/>
                    </a:lnTo>
                    <a:lnTo>
                      <a:pt x="6795" y="1164"/>
                    </a:lnTo>
                    <a:cubicBezTo>
                      <a:pt x="6667" y="1555"/>
                      <a:pt x="6538" y="1943"/>
                      <a:pt x="6406" y="2331"/>
                    </a:cubicBezTo>
                    <a:lnTo>
                      <a:pt x="6012" y="2477"/>
                    </a:lnTo>
                    <a:lnTo>
                      <a:pt x="5425" y="4380"/>
                    </a:lnTo>
                    <a:lnTo>
                      <a:pt x="3789" y="5987"/>
                    </a:lnTo>
                    <a:cubicBezTo>
                      <a:pt x="3641" y="6693"/>
                      <a:pt x="3485" y="7399"/>
                      <a:pt x="3333" y="8103"/>
                    </a:cubicBezTo>
                    <a:lnTo>
                      <a:pt x="2808" y="8764"/>
                    </a:lnTo>
                    <a:cubicBezTo>
                      <a:pt x="2765" y="8951"/>
                      <a:pt x="2725" y="9147"/>
                      <a:pt x="2681" y="9343"/>
                    </a:cubicBezTo>
                    <a:lnTo>
                      <a:pt x="0" y="9417"/>
                    </a:lnTo>
                    <a:lnTo>
                      <a:pt x="0" y="9417"/>
                    </a:lnTo>
                    <a:cubicBezTo>
                      <a:pt x="21" y="9202"/>
                      <a:pt x="43" y="8977"/>
                      <a:pt x="64" y="8764"/>
                    </a:cubicBezTo>
                    <a:lnTo>
                      <a:pt x="523" y="8324"/>
                    </a:lnTo>
                    <a:cubicBezTo>
                      <a:pt x="655" y="8058"/>
                      <a:pt x="784" y="7789"/>
                      <a:pt x="915" y="7520"/>
                    </a:cubicBezTo>
                    <a:cubicBezTo>
                      <a:pt x="894" y="7345"/>
                      <a:pt x="872" y="7184"/>
                      <a:pt x="848" y="7008"/>
                    </a:cubicBezTo>
                    <a:lnTo>
                      <a:pt x="1307" y="5910"/>
                    </a:lnTo>
                    <a:lnTo>
                      <a:pt x="1960" y="4961"/>
                    </a:lnTo>
                    <a:lnTo>
                      <a:pt x="2420" y="4744"/>
                    </a:lnTo>
                    <a:cubicBezTo>
                      <a:pt x="2527" y="4450"/>
                      <a:pt x="2637" y="4159"/>
                      <a:pt x="2744" y="3868"/>
                    </a:cubicBezTo>
                    <a:lnTo>
                      <a:pt x="2744" y="3063"/>
                    </a:lnTo>
                    <a:lnTo>
                      <a:pt x="3201" y="2118"/>
                    </a:lnTo>
                    <a:lnTo>
                      <a:pt x="3987" y="1532"/>
                    </a:lnTo>
                    <a:lnTo>
                      <a:pt x="4772" y="0"/>
                    </a:lnTo>
                    <a:lnTo>
                      <a:pt x="4836" y="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hu-HU" sz="2400">
                  <a:solidFill>
                    <a:srgbClr val="323232"/>
                  </a:solidFill>
                </a:endParaRPr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0" y="1213032"/>
              <a:ext cx="8309332" cy="23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7500" lnSpcReduction="20000"/>
            </a:bodyPr>
            <a:lstStyle/>
            <a:p>
              <a:pPr algn="ctr"/>
              <a:endParaRPr lang="en-GB" sz="2400" dirty="0">
                <a:solidFill>
                  <a:srgbClr val="323232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0" y="4122275"/>
              <a:ext cx="8309332" cy="1111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sz="2400" dirty="0">
                <a:solidFill>
                  <a:srgbClr val="323232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573263" y="1499232"/>
              <a:ext cx="1736070" cy="2953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sz="2400" dirty="0">
                <a:solidFill>
                  <a:srgbClr val="323232"/>
                </a:solidFill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4138856" y="4386161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TUR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431178" y="4263793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AZE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542911" y="402763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GEO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304843"/>
            <a:ext cx="9640186" cy="2629743"/>
          </a:xfrm>
        </p:spPr>
        <p:txBody>
          <a:bodyPr/>
          <a:lstStyle/>
          <a:p>
            <a:pPr defTabSz="1219170">
              <a:spcBef>
                <a:spcPts val="0"/>
              </a:spcBef>
              <a:defRPr/>
            </a:pPr>
            <a:r>
              <a:rPr lang="en-GB" sz="2400" b="1" kern="0" dirty="0" smtClean="0">
                <a:solidFill>
                  <a:srgbClr val="0059C2"/>
                </a:solidFill>
                <a:latin typeface="Primary"/>
                <a:ea typeface="+mn-ea"/>
                <a:cs typeface="+mn-cs"/>
              </a:rPr>
              <a:t>e-TIR  between Iran-Azerbaijan-Georgia</a:t>
            </a:r>
            <a:r>
              <a:rPr lang="en-GB" sz="2400" kern="0" dirty="0">
                <a:solidFill>
                  <a:srgbClr val="323232"/>
                </a:solidFill>
                <a:latin typeface="Primary"/>
                <a:ea typeface="+mn-ea"/>
                <a:cs typeface="+mn-cs"/>
              </a:rPr>
              <a:t/>
            </a:r>
            <a:br>
              <a:rPr lang="en-GB" sz="2400" kern="0" dirty="0">
                <a:solidFill>
                  <a:srgbClr val="323232"/>
                </a:solidFill>
                <a:latin typeface="Primary"/>
                <a:ea typeface="+mn-ea"/>
                <a:cs typeface="+mn-cs"/>
              </a:rPr>
            </a:br>
            <a:r>
              <a:rPr lang="en-GB" sz="2400" kern="0" dirty="0">
                <a:solidFill>
                  <a:srgbClr val="323232"/>
                </a:solidFill>
                <a:latin typeface="Primary"/>
                <a:ea typeface="+mn-ea"/>
                <a:cs typeface="+mn-cs"/>
              </a:rPr>
              <a:t>Due to success of </a:t>
            </a:r>
            <a:r>
              <a:rPr lang="en-GB" sz="2400" kern="0" dirty="0" smtClean="0">
                <a:solidFill>
                  <a:srgbClr val="323232"/>
                </a:solidFill>
                <a:latin typeface="Primary"/>
                <a:ea typeface="+mn-ea"/>
                <a:cs typeface="+mn-cs"/>
              </a:rPr>
              <a:t>the </a:t>
            </a:r>
            <a:r>
              <a:rPr lang="en-GB" sz="2400" kern="0" dirty="0">
                <a:solidFill>
                  <a:srgbClr val="323232"/>
                </a:solidFill>
                <a:latin typeface="Primary"/>
                <a:ea typeface="+mn-ea"/>
                <a:cs typeface="+mn-cs"/>
              </a:rPr>
              <a:t>e-TIR project between IRAN and </a:t>
            </a:r>
            <a:r>
              <a:rPr lang="en-GB" sz="2400" kern="0" dirty="0" smtClean="0">
                <a:solidFill>
                  <a:srgbClr val="323232"/>
                </a:solidFill>
                <a:latin typeface="Primary"/>
                <a:ea typeface="+mn-ea"/>
                <a:cs typeface="+mn-cs"/>
              </a:rPr>
              <a:t>Azerbaijan </a:t>
            </a:r>
            <a:r>
              <a:rPr lang="en-GB" sz="2400" kern="0" dirty="0">
                <a:solidFill>
                  <a:srgbClr val="323232"/>
                </a:solidFill>
                <a:latin typeface="Primary"/>
                <a:ea typeface="+mn-ea"/>
                <a:cs typeface="+mn-cs"/>
              </a:rPr>
              <a:t>also Customs authorities of </a:t>
            </a:r>
            <a:r>
              <a:rPr lang="en-GB" sz="2400" kern="0" dirty="0" smtClean="0">
                <a:solidFill>
                  <a:srgbClr val="323232"/>
                </a:solidFill>
                <a:latin typeface="Primary"/>
                <a:ea typeface="+mn-ea"/>
                <a:cs typeface="+mn-cs"/>
              </a:rPr>
              <a:t>Iran, Azerbaijan and Georgia </a:t>
            </a:r>
            <a:r>
              <a:rPr lang="en-GB" sz="2400" kern="0" dirty="0">
                <a:solidFill>
                  <a:srgbClr val="323232"/>
                </a:solidFill>
                <a:latin typeface="Primary"/>
                <a:ea typeface="+mn-ea"/>
                <a:cs typeface="+mn-cs"/>
              </a:rPr>
              <a:t>agreed to implement </a:t>
            </a:r>
            <a:r>
              <a:rPr lang="en-GB" sz="2400" kern="0" dirty="0" smtClean="0">
                <a:solidFill>
                  <a:srgbClr val="323232"/>
                </a:solidFill>
                <a:latin typeface="Primary"/>
                <a:ea typeface="+mn-ea"/>
                <a:cs typeface="+mn-cs"/>
              </a:rPr>
              <a:t>e- TIR corridor between each other. The first meeting held in the end of October 2020 in Iran-Ardebil but unfortunately due to Covid-19 pandemic crises the project is not kicked off.</a:t>
            </a:r>
            <a:endParaRPr lang="en-US" sz="3733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609602" y="274638"/>
            <a:ext cx="9147225" cy="588449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267" dirty="0"/>
          </a:p>
        </p:txBody>
      </p:sp>
      <p:sp>
        <p:nvSpPr>
          <p:cNvPr id="153" name="TextBox 152"/>
          <p:cNvSpPr txBox="1"/>
          <p:nvPr/>
        </p:nvSpPr>
        <p:spPr>
          <a:xfrm>
            <a:off x="5591138" y="474161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IRN</a:t>
            </a: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3" cstate="print"/>
          <a:srcRect l="25405" t="35999" r="61140" b="46854"/>
          <a:stretch/>
        </p:blipFill>
        <p:spPr>
          <a:xfrm>
            <a:off x="10072499" y="114957"/>
            <a:ext cx="1841733" cy="13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0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latin typeface="+mn-lt"/>
              </a:rPr>
              <a:t>e-TIR in the ECO region (</a:t>
            </a:r>
            <a:r>
              <a:rPr lang="en-GB" sz="2800" dirty="0" err="1" smtClean="0">
                <a:latin typeface="+mn-lt"/>
              </a:rPr>
              <a:t>Chabahar</a:t>
            </a:r>
            <a:r>
              <a:rPr lang="en-GB" sz="2800" dirty="0" smtClean="0">
                <a:latin typeface="+mn-lt"/>
              </a:rPr>
              <a:t> port-Southern Iran)</a:t>
            </a:r>
            <a:endParaRPr lang="en-GB" sz="2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405" t="35999" r="61140" b="46854"/>
          <a:stretch/>
        </p:blipFill>
        <p:spPr>
          <a:xfrm>
            <a:off x="10474036" y="114957"/>
            <a:ext cx="1440196" cy="139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373" y="814115"/>
            <a:ext cx="9088581" cy="568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9632" y="1671398"/>
            <a:ext cx="366408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323232"/>
                </a:solidFill>
                <a:latin typeface="Arial"/>
              </a:rPr>
              <a:t> </a:t>
            </a:r>
            <a:r>
              <a:rPr lang="en-GB" dirty="0">
                <a:solidFill>
                  <a:srgbClr val="323232"/>
                </a:solidFill>
                <a:latin typeface="Arial"/>
              </a:rPr>
              <a:t>Iran </a:t>
            </a:r>
            <a:r>
              <a:rPr lang="en-GB" dirty="0" smtClean="0">
                <a:solidFill>
                  <a:srgbClr val="323232"/>
                </a:solidFill>
                <a:latin typeface="Arial"/>
              </a:rPr>
              <a:t>– Afghanistan</a:t>
            </a:r>
            <a:endParaRPr lang="en-GB" dirty="0">
              <a:solidFill>
                <a:srgbClr val="323232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9632" y="2095255"/>
            <a:ext cx="364468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323232"/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rgbClr val="323232"/>
                </a:solidFill>
                <a:latin typeface="Arial"/>
              </a:rPr>
              <a:t>Chabahar</a:t>
            </a:r>
            <a:r>
              <a:rPr lang="en-GB" dirty="0" smtClean="0">
                <a:solidFill>
                  <a:srgbClr val="323232"/>
                </a:solidFill>
                <a:latin typeface="Arial"/>
              </a:rPr>
              <a:t> - KTAI corridor</a:t>
            </a:r>
            <a:endParaRPr lang="en-GB" dirty="0">
              <a:solidFill>
                <a:srgbClr val="323232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9256" y="2505231"/>
            <a:ext cx="360505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323232"/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rgbClr val="323232"/>
                </a:solidFill>
                <a:latin typeface="Arial"/>
              </a:rPr>
              <a:t>Chabahar</a:t>
            </a:r>
            <a:r>
              <a:rPr lang="en-GB" dirty="0" smtClean="0">
                <a:solidFill>
                  <a:srgbClr val="323232"/>
                </a:solidFill>
                <a:latin typeface="Arial"/>
              </a:rPr>
              <a:t>- INSTC</a:t>
            </a:r>
            <a:endParaRPr lang="en-GB" dirty="0">
              <a:solidFill>
                <a:srgbClr val="323232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9229" y="464410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 err="1" smtClean="0">
                <a:solidFill>
                  <a:srgbClr val="FF0000"/>
                </a:solidFill>
                <a:latin typeface="Arial"/>
              </a:rPr>
              <a:t>Chabaha</a:t>
            </a:r>
            <a:r>
              <a:rPr lang="en-GB" dirty="0" err="1" smtClean="0">
                <a:solidFill>
                  <a:srgbClr val="FF0000"/>
                </a:solidFill>
                <a:latin typeface="Arial"/>
              </a:rPr>
              <a:t>r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 </a:t>
            </a:r>
            <a:endParaRPr lang="en-GB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310257" y="3584028"/>
            <a:ext cx="579985" cy="1283760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81145" y="3132083"/>
            <a:ext cx="104637" cy="1735705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30570" y="2197357"/>
            <a:ext cx="2008685" cy="2625393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93309" y="3740727"/>
            <a:ext cx="1145946" cy="1125563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98889" y="3693548"/>
            <a:ext cx="1882552" cy="981229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260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2067" y="379289"/>
            <a:ext cx="9462691" cy="127608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293" lvl="0" indent="-64293" algn="l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600" dirty="0">
                <a:solidFill>
                  <a:srgbClr val="323232"/>
                </a:solidFill>
              </a:rPr>
              <a:t>Experience of Iran in Intermodal </a:t>
            </a:r>
            <a:r>
              <a:rPr lang="en-US" sz="3600" dirty="0" smtClean="0">
                <a:solidFill>
                  <a:srgbClr val="323232"/>
                </a:solidFill>
              </a:rPr>
              <a:t>TIR (Slovenia-Italy-Turkey-Iran) -2017</a:t>
            </a:r>
          </a:p>
          <a:p>
            <a:pPr marL="64293" lvl="0" indent="-64293" algn="l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600" dirty="0" smtClean="0">
                <a:solidFill>
                  <a:srgbClr val="323232"/>
                </a:solidFill>
              </a:rPr>
              <a:t> </a:t>
            </a:r>
            <a:endParaRPr kumimoji="0" lang="fr-C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331" y="1826685"/>
            <a:ext cx="8688564" cy="4516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4637" y="-1"/>
            <a:ext cx="1387363" cy="10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22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420" y="1366431"/>
            <a:ext cx="10413243" cy="51710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>
                <a:solidFill>
                  <a:srgbClr val="0070C0"/>
                </a:solidFill>
              </a:rPr>
              <a:t>Implementation of first pilot projects with MOU (based on TOR)</a:t>
            </a:r>
          </a:p>
          <a:p>
            <a:pPr algn="l"/>
            <a:endParaRPr lang="en-GB" sz="2800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70C0"/>
                </a:solidFill>
              </a:rPr>
              <a:t>Establishment of legal base for facilitation for future projects could be base on provision of Annex 11 and e-TIR international system.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70C0"/>
                </a:solidFill>
              </a:rPr>
              <a:t> Interconnection with e-TIR international </a:t>
            </a:r>
            <a:r>
              <a:rPr lang="en-GB" sz="2800" dirty="0" smtClean="0">
                <a:solidFill>
                  <a:srgbClr val="0070C0"/>
                </a:solidFill>
              </a:rPr>
              <a:t>system;</a:t>
            </a:r>
          </a:p>
          <a:p>
            <a:pPr algn="l"/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I.R.Iran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>
                <a:solidFill>
                  <a:srgbClr val="0070C0"/>
                </a:solidFill>
              </a:rPr>
              <a:t>held </a:t>
            </a:r>
            <a:r>
              <a:rPr lang="en-GB" sz="2800" dirty="0">
                <a:solidFill>
                  <a:srgbClr val="0070C0"/>
                </a:solidFill>
              </a:rPr>
              <a:t>meetings with </a:t>
            </a:r>
            <a:r>
              <a:rPr lang="en-GB" sz="2800" dirty="0" smtClean="0">
                <a:solidFill>
                  <a:srgbClr val="0070C0"/>
                </a:solidFill>
              </a:rPr>
              <a:t>UNECE and modality and technical overview of e-TIR discussed and currently It </a:t>
            </a:r>
            <a:r>
              <a:rPr lang="en-GB" sz="2800" dirty="0">
                <a:solidFill>
                  <a:srgbClr val="0070C0"/>
                </a:solidFill>
              </a:rPr>
              <a:t>is </a:t>
            </a:r>
            <a:r>
              <a:rPr lang="en-US" sz="2800" dirty="0" smtClean="0">
                <a:solidFill>
                  <a:srgbClr val="0070C0"/>
                </a:solidFill>
              </a:rPr>
              <a:t>undergoing.</a:t>
            </a:r>
            <a:endParaRPr lang="en-GB" sz="2800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70C0"/>
                </a:solidFill>
              </a:rPr>
              <a:t>By fulfilment of criteria and necessary measures of e-TIR international system, ready for expansion of e-TIR between ECO member states</a:t>
            </a:r>
          </a:p>
          <a:p>
            <a:pPr algn="l"/>
            <a:endParaRPr lang="en-GB" sz="2800" dirty="0" smtClean="0">
              <a:solidFill>
                <a:srgbClr val="0070C0"/>
              </a:solidFill>
            </a:endParaRPr>
          </a:p>
          <a:p>
            <a:pPr algn="l"/>
            <a:endParaRPr lang="en-GB" sz="2800" dirty="0">
              <a:solidFill>
                <a:srgbClr val="0070C0"/>
              </a:solidFill>
            </a:endParaRPr>
          </a:p>
          <a:p>
            <a:pPr algn="l"/>
            <a:endParaRPr lang="fa-IR" sz="28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64293" indent="-64293" algn="l">
              <a:spcBef>
                <a:spcPts val="0"/>
              </a:spcBef>
              <a:spcAft>
                <a:spcPts val="900"/>
              </a:spcAft>
            </a:pPr>
            <a:endParaRPr lang="fr-CH" sz="2800" dirty="0">
              <a:solidFill>
                <a:srgbClr val="32323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5057" y="379290"/>
            <a:ext cx="10101532" cy="9597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Implementation of Annex11 – I.R.Iran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5405" t="35999" r="61140" b="46854"/>
          <a:stretch/>
        </p:blipFill>
        <p:spPr>
          <a:xfrm>
            <a:off x="10773103" y="55440"/>
            <a:ext cx="1358239" cy="9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7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2067" y="379290"/>
            <a:ext cx="10297631" cy="9597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293" marR="0" lvl="0" indent="-6429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3600" noProof="0" dirty="0" smtClean="0">
                <a:solidFill>
                  <a:srgbClr val="323232"/>
                </a:solidFill>
                <a:latin typeface="Arial"/>
              </a:rPr>
              <a:t>Iran`s vision on transit and transport in the region</a:t>
            </a:r>
            <a:endParaRPr kumimoji="0" lang="fr-CH" sz="2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2067" y="1097450"/>
            <a:ext cx="4642191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Iran is cooperating with all its neighbouring countries to </a:t>
            </a:r>
            <a:r>
              <a:rPr lang="en-GB" sz="2000" kern="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expand </a:t>
            </a:r>
            <a:r>
              <a:rPr lang="en-GB" sz="2000" b="1" kern="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Transit system </a:t>
            </a:r>
            <a:r>
              <a:rPr lang="en-GB" sz="2000" kern="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put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all the corridors and transport agreements under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digital and intermodal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including;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kern="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Ancient Silk Road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kern="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ECO corridors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kern="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INSTC Corridor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kern="0" dirty="0" err="1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Chabahar</a:t>
            </a:r>
            <a:r>
              <a:rPr lang="en-GB" sz="2000" kern="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Agreement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Ashgabat Agreement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kern="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Turkey-Iran-Qatar corridor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kern="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Iran-Azerbaijan- (KTAI) digital TIR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kern="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Iran-Pakistan-Turkey digital TIR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  <p:pic>
        <p:nvPicPr>
          <p:cNvPr id="6" name="Picture Placeholder 7"/>
          <p:cNvPicPr>
            <a:picLocks noChangeAspect="1"/>
          </p:cNvPicPr>
          <p:nvPr/>
        </p:nvPicPr>
        <p:blipFill rotWithShape="1">
          <a:blip r:embed="rId3" cstate="print"/>
          <a:srcRect l="33887" t="10757" r="16561" b="10757"/>
          <a:stretch/>
        </p:blipFill>
        <p:spPr>
          <a:xfrm>
            <a:off x="5880882" y="1592275"/>
            <a:ext cx="5287993" cy="5058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3009" y="0"/>
            <a:ext cx="1508991" cy="10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29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67" y="30701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120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Thank you for your attention</a:t>
            </a:r>
            <a:endParaRPr lang="fa-IR" sz="5000" b="1" dirty="0">
              <a:solidFill>
                <a:srgbClr val="120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405" t="35999" r="61140" b="46854"/>
          <a:stretch/>
        </p:blipFill>
        <p:spPr>
          <a:xfrm>
            <a:off x="8861628" y="680920"/>
            <a:ext cx="2785322" cy="1637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06" y="299195"/>
            <a:ext cx="3417868" cy="24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62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E39FD8B3-E16F-437E-BCCF-D2F06BEBB278}" type="slidenum">
              <a:rPr lang="en-IN" altLang="en-US" smtClean="0">
                <a:solidFill>
                  <a:srgbClr val="323232"/>
                </a:solidFill>
              </a:rPr>
              <a:pPr defTabSz="609585"/>
              <a:t>2</a:t>
            </a:fld>
            <a:endParaRPr lang="en-IN" altLang="en-US">
              <a:solidFill>
                <a:srgbClr val="32323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" y="1643843"/>
            <a:ext cx="6114137" cy="4581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186" y="1643843"/>
            <a:ext cx="5873072" cy="45815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538" y="3214688"/>
            <a:ext cx="423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851" y="109331"/>
            <a:ext cx="890586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6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420" y="1366431"/>
            <a:ext cx="10413243" cy="49388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70C0"/>
                </a:solidFill>
              </a:rPr>
              <a:t>Paper based system with</a:t>
            </a:r>
            <a:r>
              <a:rPr lang="fa-IR" sz="2800" dirty="0" smtClean="0">
                <a:solidFill>
                  <a:srgbClr val="0070C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1,500,000 declarations </a:t>
            </a:r>
            <a:r>
              <a:rPr lang="en-GB" sz="2800" dirty="0" smtClean="0">
                <a:solidFill>
                  <a:srgbClr val="0070C0"/>
                </a:solidFill>
              </a:rPr>
              <a:t>except TIR</a:t>
            </a:r>
            <a:r>
              <a:rPr lang="fa-IR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carnet </a:t>
            </a:r>
            <a:r>
              <a:rPr lang="en-GB" sz="2800" dirty="0" smtClean="0">
                <a:solidFill>
                  <a:srgbClr val="0070C0"/>
                </a:solidFill>
              </a:rPr>
              <a:t>in 140 customs offices.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The high risk </a:t>
            </a:r>
            <a:r>
              <a:rPr lang="en-US" sz="2800" dirty="0">
                <a:solidFill>
                  <a:srgbClr val="0070C0"/>
                </a:solidFill>
              </a:rPr>
              <a:t>of </a:t>
            </a:r>
            <a:r>
              <a:rPr lang="en-US" sz="2800" b="1" dirty="0">
                <a:solidFill>
                  <a:srgbClr val="0070C0"/>
                </a:solidFill>
              </a:rPr>
              <a:t>forging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permits </a:t>
            </a:r>
            <a:r>
              <a:rPr lang="en-US" sz="2800" dirty="0">
                <a:solidFill>
                  <a:srgbClr val="0070C0"/>
                </a:solidFill>
              </a:rPr>
              <a:t>issued by other </a:t>
            </a:r>
            <a:r>
              <a:rPr lang="en-US" sz="2800" dirty="0" smtClean="0">
                <a:solidFill>
                  <a:srgbClr val="0070C0"/>
                </a:solidFill>
              </a:rPr>
              <a:t>organizations.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</a:rPr>
              <a:t>since 1997 IRICA started the implementation of ASYCUDA system. </a:t>
            </a:r>
            <a:r>
              <a:rPr lang="fa-IR" sz="2800" dirty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</a:rPr>
              <a:t>Due to some limitations in ASYCUDA, IRICA decided to implement its own national system (Integrated Customs System) since 2013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</a:rPr>
              <a:t>by implementing ICS, data entry via pre-declaration </a:t>
            </a:r>
            <a:r>
              <a:rPr lang="en-US" sz="2800" dirty="0" smtClean="0">
                <a:solidFill>
                  <a:srgbClr val="0070C0"/>
                </a:solidFill>
              </a:rPr>
              <a:t>is </a:t>
            </a:r>
            <a:r>
              <a:rPr lang="en-US" sz="2800" dirty="0">
                <a:solidFill>
                  <a:srgbClr val="0070C0"/>
                </a:solidFill>
              </a:rPr>
              <a:t>possible at any time.</a:t>
            </a:r>
            <a:endParaRPr lang="fa-IR" sz="2800" dirty="0">
              <a:solidFill>
                <a:srgbClr val="0070C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fa-IR" sz="28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64293" indent="-64293" algn="l">
              <a:spcBef>
                <a:spcPts val="0"/>
              </a:spcBef>
              <a:spcAft>
                <a:spcPts val="900"/>
              </a:spcAft>
            </a:pPr>
            <a:endParaRPr lang="fr-CH" sz="2800" dirty="0">
              <a:solidFill>
                <a:srgbClr val="32323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5057" y="379290"/>
            <a:ext cx="10101532" cy="9597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Customs procedures before digitalization in 1997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5405" t="35999" r="61140" b="46854"/>
          <a:stretch/>
        </p:blipFill>
        <p:spPr>
          <a:xfrm>
            <a:off x="10773103" y="55440"/>
            <a:ext cx="1358239" cy="9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45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3622" y="1492874"/>
            <a:ext cx="5722681" cy="440759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</a:rPr>
              <a:t>By running a single </a:t>
            </a:r>
            <a:r>
              <a:rPr lang="en-US" sz="2800" dirty="0" smtClean="0">
                <a:solidFill>
                  <a:srgbClr val="0070C0"/>
                </a:solidFill>
              </a:rPr>
              <a:t>window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&amp;</a:t>
            </a:r>
            <a:r>
              <a:rPr lang="en-US" sz="2800" dirty="0">
                <a:solidFill>
                  <a:srgbClr val="0070C0"/>
                </a:solidFill>
              </a:rPr>
              <a:t> f</a:t>
            </a:r>
            <a:r>
              <a:rPr lang="en-US" sz="2800" dirty="0" smtClean="0">
                <a:solidFill>
                  <a:srgbClr val="0070C0"/>
                </a:solidFill>
              </a:rPr>
              <a:t>ully paperless system hah led to </a:t>
            </a:r>
            <a:r>
              <a:rPr lang="en-US" sz="2800" b="1" dirty="0" smtClean="0">
                <a:solidFill>
                  <a:srgbClr val="FF0000"/>
                </a:solidFill>
              </a:rPr>
              <a:t>reduction</a:t>
            </a:r>
            <a:r>
              <a:rPr lang="en-US" sz="2800" dirty="0" smtClean="0">
                <a:solidFill>
                  <a:srgbClr val="0070C0"/>
                </a:solidFill>
              </a:rPr>
              <a:t> of charges</a:t>
            </a:r>
            <a:r>
              <a:rPr lang="en-US" sz="2800" b="1" dirty="0">
                <a:solidFill>
                  <a:srgbClr val="FF0000"/>
                </a:solidFill>
              </a:rPr>
              <a:t>, forging </a:t>
            </a:r>
            <a:r>
              <a:rPr lang="en-US" sz="2800" dirty="0" smtClean="0">
                <a:solidFill>
                  <a:srgbClr val="0070C0"/>
                </a:solidFill>
              </a:rPr>
              <a:t>etc.</a:t>
            </a:r>
          </a:p>
          <a:p>
            <a:pPr algn="l"/>
            <a:endParaRPr lang="en-US" sz="2800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In transit the electronic data exchange between departure and destination has </a:t>
            </a:r>
            <a:r>
              <a:rPr lang="en-US" sz="2800" b="1" dirty="0" smtClean="0">
                <a:solidFill>
                  <a:srgbClr val="FF0000"/>
                </a:solidFill>
              </a:rPr>
              <a:t>expedited</a:t>
            </a:r>
            <a:r>
              <a:rPr lang="en-US" sz="2800" dirty="0" smtClean="0">
                <a:solidFill>
                  <a:srgbClr val="0070C0"/>
                </a:solidFill>
              </a:rPr>
              <a:t> the discharge process.</a:t>
            </a:r>
          </a:p>
          <a:p>
            <a:pPr algn="l"/>
            <a:endParaRPr lang="fa-IR" sz="2800" dirty="0">
              <a:solidFill>
                <a:srgbClr val="0070C0"/>
              </a:solidFill>
            </a:endParaRPr>
          </a:p>
          <a:p>
            <a:pPr algn="l"/>
            <a:r>
              <a:rPr lang="en-GB" sz="2800" b="1" dirty="0"/>
              <a:t> </a:t>
            </a:r>
            <a:endParaRPr lang="en-GB" sz="2800" dirty="0"/>
          </a:p>
          <a:p>
            <a:pPr marL="64293" indent="-64293" algn="l">
              <a:spcBef>
                <a:spcPts val="0"/>
              </a:spcBef>
              <a:spcAft>
                <a:spcPts val="900"/>
              </a:spcAft>
            </a:pPr>
            <a:endParaRPr lang="en-GB" sz="1200" dirty="0">
              <a:solidFill>
                <a:srgbClr val="323232"/>
              </a:solidFill>
            </a:endParaRPr>
          </a:p>
          <a:p>
            <a:pPr marL="64293" indent="-64293" algn="l">
              <a:spcBef>
                <a:spcPts val="0"/>
              </a:spcBef>
              <a:spcAft>
                <a:spcPts val="900"/>
              </a:spcAft>
            </a:pPr>
            <a:r>
              <a:rPr lang="en-GB" sz="1200" dirty="0" smtClean="0">
                <a:solidFill>
                  <a:srgbClr val="323232"/>
                </a:solidFill>
              </a:rPr>
              <a:t> </a:t>
            </a:r>
          </a:p>
          <a:p>
            <a:pPr marL="64293" indent="-64293" algn="l">
              <a:spcBef>
                <a:spcPts val="0"/>
              </a:spcBef>
              <a:spcAft>
                <a:spcPts val="900"/>
              </a:spcAft>
            </a:pPr>
            <a:r>
              <a:rPr lang="fr-CH" sz="2800" dirty="0">
                <a:solidFill>
                  <a:srgbClr val="323232"/>
                </a:solidFill>
              </a:rPr>
              <a:t/>
            </a:r>
            <a:br>
              <a:rPr lang="fr-CH" sz="2800" dirty="0">
                <a:solidFill>
                  <a:srgbClr val="323232"/>
                </a:solidFill>
              </a:rPr>
            </a:br>
            <a:endParaRPr lang="fr-CH" sz="2800" dirty="0">
              <a:solidFill>
                <a:srgbClr val="32323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09989" y="431034"/>
            <a:ext cx="7743193" cy="9597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The benefits of ICS</a:t>
            </a:r>
            <a:endParaRPr lang="en-GB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386" y="1450833"/>
            <a:ext cx="5749473" cy="486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5802" y="-18474"/>
            <a:ext cx="1346198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51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8044" y="1542341"/>
            <a:ext cx="5177413" cy="45055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</a:rPr>
              <a:t>Since only the TIR system was not paperless, IRICA initiated </a:t>
            </a:r>
            <a:r>
              <a:rPr lang="en-US" sz="2200" dirty="0" smtClean="0">
                <a:solidFill>
                  <a:srgbClr val="FF0000"/>
                </a:solidFill>
              </a:rPr>
              <a:t>e-TIR</a:t>
            </a:r>
            <a:r>
              <a:rPr lang="en-US" sz="2200" dirty="0" smtClean="0">
                <a:solidFill>
                  <a:srgbClr val="0070C0"/>
                </a:solidFill>
              </a:rPr>
              <a:t> project with Turkey in 2014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70C0"/>
                </a:solidFill>
              </a:rPr>
              <a:t>The </a:t>
            </a:r>
            <a:r>
              <a:rPr lang="en-GB" sz="2400" dirty="0" err="1">
                <a:solidFill>
                  <a:srgbClr val="0070C0"/>
                </a:solidFill>
              </a:rPr>
              <a:t>eTIR</a:t>
            </a:r>
            <a:r>
              <a:rPr lang="en-GB" sz="2400" dirty="0">
                <a:solidFill>
                  <a:srgbClr val="0070C0"/>
                </a:solidFill>
              </a:rPr>
              <a:t> Project aimed at bringing the TIR procedure to a computerized environment, further </a:t>
            </a:r>
            <a:r>
              <a:rPr lang="en-GB" sz="2400" dirty="0" smtClean="0">
                <a:solidFill>
                  <a:srgbClr val="0070C0"/>
                </a:solidFill>
              </a:rPr>
              <a:t>enhancing the security and efficiency </a:t>
            </a:r>
            <a:r>
              <a:rPr lang="en-GB" sz="2400" dirty="0">
                <a:solidFill>
                  <a:srgbClr val="0070C0"/>
                </a:solidFill>
              </a:rPr>
              <a:t>of the TIR system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</a:rPr>
              <a:t>The first phase </a:t>
            </a:r>
            <a:r>
              <a:rPr lang="en-US" sz="2200" dirty="0">
                <a:solidFill>
                  <a:srgbClr val="0070C0"/>
                </a:solidFill>
              </a:rPr>
              <a:t>was </a:t>
            </a:r>
            <a:r>
              <a:rPr lang="en-US" sz="2200" dirty="0" smtClean="0">
                <a:solidFill>
                  <a:srgbClr val="0070C0"/>
                </a:solidFill>
              </a:rPr>
              <a:t>successfully implemented in 2015.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Currently, implementing full digital in TIR with Turkey is </a:t>
            </a:r>
            <a:r>
              <a:rPr lang="en-US" sz="2200" dirty="0" smtClean="0">
                <a:solidFill>
                  <a:srgbClr val="0070C0"/>
                </a:solidFill>
              </a:rPr>
              <a:t>underway</a:t>
            </a:r>
            <a:endParaRPr lang="fa-IR" sz="2200" dirty="0">
              <a:solidFill>
                <a:srgbClr val="0070C0"/>
              </a:solidFill>
            </a:endParaRPr>
          </a:p>
          <a:p>
            <a:pPr algn="just"/>
            <a:r>
              <a:rPr lang="en-GB" sz="1800" b="1" dirty="0"/>
              <a:t> </a:t>
            </a:r>
            <a:endParaRPr lang="en-GB" sz="1800" dirty="0"/>
          </a:p>
          <a:p>
            <a:pPr marL="64293" indent="-64293" algn="l">
              <a:spcBef>
                <a:spcPts val="0"/>
              </a:spcBef>
              <a:spcAft>
                <a:spcPts val="900"/>
              </a:spcAft>
            </a:pPr>
            <a:endParaRPr lang="en-GB" sz="1200" dirty="0">
              <a:solidFill>
                <a:srgbClr val="323232"/>
              </a:solidFill>
            </a:endParaRPr>
          </a:p>
          <a:p>
            <a:pPr marL="64293" indent="-64293" algn="l">
              <a:spcBef>
                <a:spcPts val="0"/>
              </a:spcBef>
              <a:spcAft>
                <a:spcPts val="900"/>
              </a:spcAft>
            </a:pPr>
            <a:r>
              <a:rPr lang="en-GB" sz="1200" dirty="0" smtClean="0">
                <a:solidFill>
                  <a:srgbClr val="323232"/>
                </a:solidFill>
              </a:rPr>
              <a:t> </a:t>
            </a:r>
          </a:p>
          <a:p>
            <a:pPr marL="64293" indent="-64293" algn="l">
              <a:spcBef>
                <a:spcPts val="0"/>
              </a:spcBef>
              <a:spcAft>
                <a:spcPts val="900"/>
              </a:spcAft>
            </a:pPr>
            <a:r>
              <a:rPr lang="fr-CH" sz="2800" dirty="0">
                <a:solidFill>
                  <a:srgbClr val="323232"/>
                </a:solidFill>
              </a:rPr>
              <a:t/>
            </a:r>
            <a:br>
              <a:rPr lang="fr-CH" sz="2800" dirty="0">
                <a:solidFill>
                  <a:srgbClr val="323232"/>
                </a:solidFill>
              </a:rPr>
            </a:br>
            <a:endParaRPr lang="fr-CH" sz="2800" dirty="0">
              <a:solidFill>
                <a:srgbClr val="32323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09989" y="431034"/>
            <a:ext cx="8207217" cy="9597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e-TIR Project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457" y="1146412"/>
            <a:ext cx="5956080" cy="4467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9527" y="83127"/>
            <a:ext cx="1276659" cy="9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46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eTIR </a:t>
            </a:r>
            <a:r>
              <a:rPr lang="ru-RU" sz="3600" dirty="0" err="1"/>
              <a:t>pilot</a:t>
            </a:r>
            <a:r>
              <a:rPr lang="ru-RU" sz="3600" dirty="0"/>
              <a:t> </a:t>
            </a:r>
            <a:r>
              <a:rPr lang="fr-CH" sz="3600" dirty="0" err="1" smtClean="0"/>
              <a:t>projects</a:t>
            </a:r>
            <a:r>
              <a:rPr lang="fr-CH" sz="3600" dirty="0" smtClean="0"/>
              <a:t> Iran-</a:t>
            </a:r>
            <a:r>
              <a:rPr lang="fr-CH" sz="3600" dirty="0" err="1" smtClean="0"/>
              <a:t>Turkey</a:t>
            </a:r>
            <a:r>
              <a:rPr lang="fr-CH" sz="3600" dirty="0" smtClean="0"/>
              <a:t>-UNECE-IRU</a:t>
            </a:r>
            <a:endParaRPr lang="fr-CH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5858" y="4856613"/>
            <a:ext cx="4642495" cy="162645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rmAutofit lnSpcReduction="10000"/>
          </a:bodyPr>
          <a:lstStyle/>
          <a:p>
            <a:pPr algn="ctr" defTabSz="609585"/>
            <a:r>
              <a:rPr lang="fr-CH" sz="2533" b="1" dirty="0">
                <a:solidFill>
                  <a:srgbClr val="B7D433">
                    <a:lumMod val="75000"/>
                  </a:srgbClr>
                </a:solidFill>
              </a:rPr>
              <a:t>PILOT</a:t>
            </a:r>
            <a:r>
              <a:rPr lang="fr-CH" sz="2400" b="1" dirty="0">
                <a:solidFill>
                  <a:srgbClr val="323232"/>
                </a:solidFill>
              </a:rPr>
              <a:t> </a:t>
            </a:r>
            <a:r>
              <a:rPr lang="fr-CH" sz="2533" b="1" dirty="0">
                <a:solidFill>
                  <a:srgbClr val="B7D433">
                    <a:lumMod val="75000"/>
                  </a:srgbClr>
                </a:solidFill>
              </a:rPr>
              <a:t>PROJECT FRAME</a:t>
            </a:r>
          </a:p>
          <a:p>
            <a:pPr algn="ctr" defTabSz="609585"/>
            <a:r>
              <a:rPr lang="fr-CH" sz="2533" b="1" dirty="0">
                <a:solidFill>
                  <a:srgbClr val="B7D433">
                    <a:lumMod val="75000"/>
                  </a:srgbClr>
                </a:solidFill>
              </a:rPr>
              <a:t>19</a:t>
            </a:r>
            <a:r>
              <a:rPr lang="fr-CH" sz="2400" dirty="0">
                <a:solidFill>
                  <a:srgbClr val="323232"/>
                </a:solidFill>
              </a:rPr>
              <a:t> Customs Offices</a:t>
            </a:r>
          </a:p>
          <a:p>
            <a:pPr algn="ctr" defTabSz="609585"/>
            <a:r>
              <a:rPr lang="fr-CH" sz="2533" b="1" dirty="0">
                <a:solidFill>
                  <a:srgbClr val="B7D433">
                    <a:lumMod val="75000"/>
                  </a:srgbClr>
                </a:solidFill>
              </a:rPr>
              <a:t>6</a:t>
            </a:r>
            <a:r>
              <a:rPr lang="fr-CH" sz="2400" dirty="0">
                <a:solidFill>
                  <a:srgbClr val="323232"/>
                </a:solidFill>
              </a:rPr>
              <a:t> </a:t>
            </a:r>
            <a:r>
              <a:rPr lang="fr-CH" sz="2400" dirty="0" err="1">
                <a:solidFill>
                  <a:srgbClr val="323232"/>
                </a:solidFill>
              </a:rPr>
              <a:t>Holders</a:t>
            </a:r>
            <a:endParaRPr lang="ru-RU" sz="2400" dirty="0">
              <a:solidFill>
                <a:srgbClr val="323232"/>
              </a:solidFill>
            </a:endParaRPr>
          </a:p>
          <a:p>
            <a:pPr algn="ctr" defTabSz="609585"/>
            <a:r>
              <a:rPr lang="ru-RU" sz="2533" b="1" dirty="0">
                <a:solidFill>
                  <a:srgbClr val="B7D433">
                    <a:lumMod val="75000"/>
                  </a:srgbClr>
                </a:solidFill>
              </a:rPr>
              <a:t>100+</a:t>
            </a:r>
            <a:r>
              <a:rPr lang="ru-RU" sz="2400" dirty="0">
                <a:solidFill>
                  <a:srgbClr val="323232"/>
                </a:solidFill>
              </a:rPr>
              <a:t> </a:t>
            </a:r>
            <a:r>
              <a:rPr lang="ru-RU" sz="2400" dirty="0" err="1">
                <a:solidFill>
                  <a:srgbClr val="323232"/>
                </a:solidFill>
              </a:rPr>
              <a:t>eGuarantees</a:t>
            </a:r>
            <a:r>
              <a:rPr lang="ru-RU" sz="2400" dirty="0">
                <a:solidFill>
                  <a:srgbClr val="323232"/>
                </a:solidFill>
              </a:rPr>
              <a:t> </a:t>
            </a:r>
            <a:r>
              <a:rPr lang="ru-RU" sz="2400" dirty="0" err="1">
                <a:solidFill>
                  <a:srgbClr val="323232"/>
                </a:solidFill>
              </a:rPr>
              <a:t>issued</a:t>
            </a:r>
            <a:endParaRPr lang="fr-CH" sz="2400" dirty="0">
              <a:solidFill>
                <a:srgbClr val="323232"/>
              </a:solidFill>
            </a:endParaRPr>
          </a:p>
        </p:txBody>
      </p:sp>
      <p:pic>
        <p:nvPicPr>
          <p:cNvPr id="6" name="Picture 2" descr="\\sc001088\Users$\EBardel\Pictures\TUR-IRAN_2.png"/>
          <p:cNvPicPr>
            <a:picLocks noChangeAspect="1" noChangeArrowheads="1"/>
          </p:cNvPicPr>
          <p:nvPr/>
        </p:nvPicPr>
        <p:blipFill rotWithShape="1">
          <a:blip r:embed="rId3" cstate="print"/>
          <a:srcRect b="5328"/>
          <a:stretch/>
        </p:blipFill>
        <p:spPr bwMode="auto">
          <a:xfrm>
            <a:off x="1152223" y="1209972"/>
            <a:ext cx="9650752" cy="5213096"/>
          </a:xfrm>
          <a:prstGeom prst="rect">
            <a:avLst/>
          </a:prstGeom>
          <a:solidFill>
            <a:srgbClr val="0052A4"/>
          </a:solidFill>
        </p:spPr>
      </p:pic>
      <p:sp>
        <p:nvSpPr>
          <p:cNvPr id="7" name="TextBox 6"/>
          <p:cNvSpPr txBox="1"/>
          <p:nvPr/>
        </p:nvSpPr>
        <p:spPr>
          <a:xfrm>
            <a:off x="1636453" y="2239110"/>
            <a:ext cx="763953" cy="39370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defTabSz="609585"/>
            <a:r>
              <a:rPr lang="en-US" sz="1200" b="1" dirty="0">
                <a:solidFill>
                  <a:srgbClr val="323232"/>
                </a:solidFill>
              </a:rPr>
              <a:t>Izmir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9245" y="3305641"/>
            <a:ext cx="838302" cy="198973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defTabSz="609585"/>
            <a:r>
              <a:rPr lang="en-US" sz="1200" b="1" dirty="0" smtClean="0">
                <a:solidFill>
                  <a:srgbClr val="323232"/>
                </a:solidFill>
              </a:rPr>
              <a:t>Tehran</a:t>
            </a:r>
            <a:endParaRPr lang="en-US" sz="1200" b="1" dirty="0">
              <a:solidFill>
                <a:srgbClr val="3232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0103" y="1602222"/>
            <a:ext cx="818185" cy="2705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normAutofit lnSpcReduction="10000"/>
          </a:bodyPr>
          <a:lstStyle/>
          <a:p>
            <a:pPr defTabSz="609585"/>
            <a:r>
              <a:rPr lang="en-US" sz="1200" b="1" dirty="0" err="1" smtClean="0">
                <a:solidFill>
                  <a:srgbClr val="323232"/>
                </a:solidFill>
              </a:rPr>
              <a:t>Gürbulak</a:t>
            </a:r>
            <a:endParaRPr lang="en-US" sz="1200" b="1" dirty="0">
              <a:solidFill>
                <a:srgbClr val="323232"/>
              </a:solidFill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3933233" y="1227064"/>
            <a:ext cx="541199" cy="526853"/>
            <a:chOff x="1069890" y="1916832"/>
            <a:chExt cx="548640" cy="548640"/>
          </a:xfrm>
        </p:grpSpPr>
        <p:grpSp>
          <p:nvGrpSpPr>
            <p:cNvPr id="11" name="Group 40"/>
            <p:cNvGrpSpPr/>
            <p:nvPr/>
          </p:nvGrpSpPr>
          <p:grpSpPr>
            <a:xfrm>
              <a:off x="1069890" y="1916832"/>
              <a:ext cx="548640" cy="548640"/>
              <a:chOff x="2843808" y="2636912"/>
              <a:chExt cx="548640" cy="54864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43808" y="2636912"/>
                <a:ext cx="548640" cy="548640"/>
              </a:xfrm>
              <a:prstGeom prst="rect">
                <a:avLst/>
              </a:prstGeom>
              <a:scene3d>
                <a:camera prst="orthographicFront">
                  <a:rot lat="0" lon="9600000" rev="0"/>
                </a:camera>
                <a:lightRig rig="threePt" dir="t"/>
              </a:scene3d>
            </p:spPr>
          </p:pic>
          <p:pic>
            <p:nvPicPr>
              <p:cNvPr id="14" name="Picture 3" descr="\\sc001088\Users$\EBardel\Documents\Resources\country flags\icon size\Turkey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89918" y="2636944"/>
                <a:ext cx="288000" cy="28800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" descr="\\sc001088\Users$\EBardel\Documents\Resources\cliparts\tir-plate-file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2132856"/>
              <a:ext cx="216023" cy="137391"/>
            </a:xfrm>
            <a:prstGeom prst="rect">
              <a:avLst/>
            </a:prstGeom>
            <a:noFill/>
          </p:spPr>
        </p:pic>
      </p:grpSp>
      <p:grpSp>
        <p:nvGrpSpPr>
          <p:cNvPr id="15" name="Group 29"/>
          <p:cNvGrpSpPr/>
          <p:nvPr/>
        </p:nvGrpSpPr>
        <p:grpSpPr>
          <a:xfrm>
            <a:off x="9483945" y="3937854"/>
            <a:ext cx="580312" cy="570591"/>
            <a:chOff x="7164288" y="3356992"/>
            <a:chExt cx="548640" cy="548640"/>
          </a:xfrm>
        </p:grpSpPr>
        <p:grpSp>
          <p:nvGrpSpPr>
            <p:cNvPr id="16" name="Group 45"/>
            <p:cNvGrpSpPr/>
            <p:nvPr/>
          </p:nvGrpSpPr>
          <p:grpSpPr>
            <a:xfrm>
              <a:off x="7164288" y="3356992"/>
              <a:ext cx="548640" cy="548640"/>
              <a:chOff x="7092280" y="4437112"/>
              <a:chExt cx="548640" cy="54864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092280" y="4437112"/>
                <a:ext cx="548640" cy="548640"/>
              </a:xfrm>
              <a:prstGeom prst="rect">
                <a:avLst/>
              </a:prstGeom>
              <a:scene3d>
                <a:camera prst="orthographicFront">
                  <a:rot lat="0" lon="9600000" rev="0"/>
                </a:camera>
                <a:lightRig rig="threePt" dir="t"/>
              </a:scene3d>
            </p:spPr>
          </p:pic>
          <p:pic>
            <p:nvPicPr>
              <p:cNvPr id="19" name="Picture 2" descr="\\sc001088\Users$\EBardel\Documents\Resources\country flags\icon size\Iran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08304" y="4438800"/>
                <a:ext cx="288032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" descr="\\sc001088\Users$\EBardel\Documents\Resources\cliparts\tir-plate-file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313" y="3573016"/>
              <a:ext cx="216023" cy="137391"/>
            </a:xfrm>
            <a:prstGeom prst="rect">
              <a:avLst/>
            </a:prstGeom>
            <a:noFill/>
          </p:spPr>
        </p:pic>
      </p:grpSp>
      <p:sp>
        <p:nvSpPr>
          <p:cNvPr id="20" name="Oval 19"/>
          <p:cNvSpPr/>
          <p:nvPr/>
        </p:nvSpPr>
        <p:spPr>
          <a:xfrm>
            <a:off x="1388434" y="2310274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84850" y="1987733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70539" y="3305642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251" y="4409014"/>
            <a:ext cx="4642495" cy="209113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rmAutofit/>
          </a:bodyPr>
          <a:lstStyle/>
          <a:p>
            <a:pPr algn="ctr" defTabSz="609585"/>
            <a:r>
              <a:rPr lang="fr-CH" sz="2533" b="1" dirty="0">
                <a:solidFill>
                  <a:srgbClr val="40C8F4"/>
                </a:solidFill>
              </a:rPr>
              <a:t>PILOT</a:t>
            </a:r>
            <a:r>
              <a:rPr lang="fr-CH" sz="2400" b="1" dirty="0">
                <a:solidFill>
                  <a:srgbClr val="40C8F4"/>
                </a:solidFill>
              </a:rPr>
              <a:t> </a:t>
            </a:r>
            <a:r>
              <a:rPr lang="fr-CH" sz="2533" b="1" dirty="0">
                <a:solidFill>
                  <a:srgbClr val="40C8F4"/>
                </a:solidFill>
              </a:rPr>
              <a:t>PROJECT </a:t>
            </a:r>
            <a:r>
              <a:rPr lang="fr-CH" sz="2533" b="1" dirty="0" smtClean="0">
                <a:solidFill>
                  <a:srgbClr val="40C8F4"/>
                </a:solidFill>
              </a:rPr>
              <a:t>FRAME</a:t>
            </a:r>
          </a:p>
          <a:p>
            <a:pPr algn="ctr" defTabSz="609585"/>
            <a:endParaRPr lang="fr-CH" sz="2533" b="1" dirty="0">
              <a:solidFill>
                <a:srgbClr val="40C8F4"/>
              </a:solidFill>
            </a:endParaRPr>
          </a:p>
          <a:p>
            <a:pPr algn="ctr" defTabSz="609585"/>
            <a:r>
              <a:rPr lang="fr-CH" sz="2533" b="1" dirty="0">
                <a:solidFill>
                  <a:srgbClr val="40C8F4"/>
                </a:solidFill>
              </a:rPr>
              <a:t>19</a:t>
            </a:r>
            <a:r>
              <a:rPr lang="fr-CH" sz="2400" dirty="0">
                <a:solidFill>
                  <a:srgbClr val="40C8F4"/>
                </a:solidFill>
              </a:rPr>
              <a:t> </a:t>
            </a:r>
            <a:r>
              <a:rPr lang="fr-CH" sz="2400" dirty="0">
                <a:solidFill>
                  <a:srgbClr val="323232"/>
                </a:solidFill>
              </a:rPr>
              <a:t>Customs Offices</a:t>
            </a:r>
          </a:p>
          <a:p>
            <a:pPr algn="ctr" defTabSz="609585"/>
            <a:r>
              <a:rPr lang="fr-CH" sz="2533" b="1" dirty="0">
                <a:solidFill>
                  <a:srgbClr val="40C8F4"/>
                </a:solidFill>
              </a:rPr>
              <a:t>6</a:t>
            </a:r>
            <a:r>
              <a:rPr lang="fr-CH" sz="2400" dirty="0">
                <a:solidFill>
                  <a:srgbClr val="40C8F4"/>
                </a:solidFill>
              </a:rPr>
              <a:t> </a:t>
            </a:r>
            <a:r>
              <a:rPr lang="fr-CH" sz="2400" dirty="0" err="1" smtClean="0">
                <a:solidFill>
                  <a:srgbClr val="323232"/>
                </a:solidFill>
              </a:rPr>
              <a:t>Holders</a:t>
            </a:r>
            <a:endParaRPr lang="ru-RU" sz="2400" dirty="0">
              <a:solidFill>
                <a:srgbClr val="323232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03557" y="1438433"/>
            <a:ext cx="186855" cy="198972"/>
          </a:xfrm>
          <a:prstGeom prst="ellipse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43441" y="1385974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943441" y="1662029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7793" y="1336325"/>
            <a:ext cx="1337495" cy="39370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defTabSz="609585"/>
            <a:r>
              <a:rPr lang="en-US" sz="1200" b="1" dirty="0">
                <a:solidFill>
                  <a:srgbClr val="323232"/>
                </a:solidFill>
              </a:rPr>
              <a:t>Istanbul, </a:t>
            </a:r>
            <a:r>
              <a:rPr lang="en-US" sz="1200" b="1" dirty="0" err="1">
                <a:solidFill>
                  <a:srgbClr val="323232"/>
                </a:solidFill>
              </a:rPr>
              <a:t>Erenköy</a:t>
            </a:r>
            <a:endParaRPr lang="en-US" sz="1200" b="1" dirty="0">
              <a:solidFill>
                <a:srgbClr val="32323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1482" y="1639693"/>
            <a:ext cx="915796" cy="39370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defTabSz="609585"/>
            <a:r>
              <a:rPr lang="en-US" sz="1200" b="1" dirty="0" err="1">
                <a:solidFill>
                  <a:srgbClr val="323232"/>
                </a:solidFill>
              </a:rPr>
              <a:t>Derince</a:t>
            </a:r>
            <a:endParaRPr lang="en-US" sz="1200" b="1" dirty="0">
              <a:solidFill>
                <a:srgbClr val="32323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82278" y="2862098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68803" y="2730182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70580" y="2708110"/>
            <a:ext cx="763953" cy="39370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defTabSz="609585"/>
            <a:r>
              <a:rPr lang="en-US" sz="1200" b="1" dirty="0">
                <a:solidFill>
                  <a:srgbClr val="323232"/>
                </a:solidFill>
              </a:rPr>
              <a:t>Adana</a:t>
            </a:r>
          </a:p>
        </p:txBody>
      </p:sp>
      <p:sp>
        <p:nvSpPr>
          <p:cNvPr id="32" name="Oval 31"/>
          <p:cNvSpPr/>
          <p:nvPr/>
        </p:nvSpPr>
        <p:spPr>
          <a:xfrm>
            <a:off x="4158746" y="2525935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6974" y="2433425"/>
            <a:ext cx="763953" cy="39370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defTabSz="609585"/>
            <a:r>
              <a:rPr lang="en-US" sz="1200" b="1" dirty="0">
                <a:solidFill>
                  <a:srgbClr val="323232"/>
                </a:solidFill>
              </a:rPr>
              <a:t>Gaziantep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63153" y="2481168"/>
            <a:ext cx="763953" cy="39370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defTabSz="609585"/>
            <a:r>
              <a:rPr lang="en-US" sz="1200" b="1" dirty="0" err="1">
                <a:solidFill>
                  <a:srgbClr val="323232"/>
                </a:solidFill>
              </a:rPr>
              <a:t>Ege</a:t>
            </a:r>
            <a:r>
              <a:rPr lang="en-US" sz="1200" b="1" dirty="0">
                <a:solidFill>
                  <a:srgbClr val="323232"/>
                </a:solidFill>
              </a:rPr>
              <a:t> </a:t>
            </a:r>
            <a:r>
              <a:rPr lang="en-US" sz="1200" b="1" dirty="0" err="1">
                <a:solidFill>
                  <a:srgbClr val="323232"/>
                </a:solidFill>
              </a:rPr>
              <a:t>Serbest</a:t>
            </a:r>
            <a:r>
              <a:rPr lang="en-US" sz="1200" b="1" dirty="0">
                <a:solidFill>
                  <a:srgbClr val="323232"/>
                </a:solidFill>
              </a:rPr>
              <a:t> </a:t>
            </a:r>
          </a:p>
          <a:p>
            <a:pPr defTabSz="609585"/>
            <a:r>
              <a:rPr lang="en-US" sz="1200" b="1" dirty="0" err="1">
                <a:solidFill>
                  <a:srgbClr val="323232"/>
                </a:solidFill>
              </a:rPr>
              <a:t>Bolge</a:t>
            </a:r>
            <a:endParaRPr lang="en-US" sz="1200" b="1" dirty="0">
              <a:solidFill>
                <a:srgbClr val="32323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15135" y="2552333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grpSp>
        <p:nvGrpSpPr>
          <p:cNvPr id="36" name="Group 30"/>
          <p:cNvGrpSpPr/>
          <p:nvPr/>
        </p:nvGrpSpPr>
        <p:grpSpPr>
          <a:xfrm>
            <a:off x="4136851" y="1453951"/>
            <a:ext cx="541199" cy="526853"/>
            <a:chOff x="1069890" y="1916832"/>
            <a:chExt cx="548640" cy="548640"/>
          </a:xfrm>
        </p:grpSpPr>
        <p:grpSp>
          <p:nvGrpSpPr>
            <p:cNvPr id="37" name="Group 40"/>
            <p:cNvGrpSpPr/>
            <p:nvPr/>
          </p:nvGrpSpPr>
          <p:grpSpPr>
            <a:xfrm>
              <a:off x="1069890" y="1916832"/>
              <a:ext cx="548640" cy="548640"/>
              <a:chOff x="2843808" y="2636912"/>
              <a:chExt cx="548640" cy="54864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43808" y="2636912"/>
                <a:ext cx="548640" cy="548640"/>
              </a:xfrm>
              <a:prstGeom prst="rect">
                <a:avLst/>
              </a:prstGeom>
              <a:scene3d>
                <a:camera prst="orthographicFront">
                  <a:rot lat="0" lon="9600000" rev="0"/>
                </a:camera>
                <a:lightRig rig="threePt" dir="t"/>
              </a:scene3d>
            </p:spPr>
          </p:pic>
          <p:pic>
            <p:nvPicPr>
              <p:cNvPr id="40" name="Picture 3" descr="\\sc001088\Users$\EBardel\Documents\Resources\country flags\icon size\Turkey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89918" y="2636944"/>
                <a:ext cx="288000" cy="288000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2" descr="\\sc001088\Users$\EBardel\Documents\Resources\cliparts\tir-plate-file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2132856"/>
              <a:ext cx="216023" cy="137391"/>
            </a:xfrm>
            <a:prstGeom prst="rect">
              <a:avLst/>
            </a:prstGeom>
            <a:noFill/>
          </p:spPr>
        </p:pic>
      </p:grpSp>
      <p:grpSp>
        <p:nvGrpSpPr>
          <p:cNvPr id="41" name="Group 40"/>
          <p:cNvGrpSpPr/>
          <p:nvPr/>
        </p:nvGrpSpPr>
        <p:grpSpPr>
          <a:xfrm>
            <a:off x="4329287" y="1667998"/>
            <a:ext cx="541199" cy="526853"/>
            <a:chOff x="1069890" y="1916832"/>
            <a:chExt cx="548640" cy="548640"/>
          </a:xfrm>
        </p:grpSpPr>
        <p:grpSp>
          <p:nvGrpSpPr>
            <p:cNvPr id="42" name="Group 40"/>
            <p:cNvGrpSpPr/>
            <p:nvPr/>
          </p:nvGrpSpPr>
          <p:grpSpPr>
            <a:xfrm>
              <a:off x="1069890" y="1916832"/>
              <a:ext cx="548640" cy="548640"/>
              <a:chOff x="2843808" y="2636912"/>
              <a:chExt cx="548640" cy="54864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43808" y="2636912"/>
                <a:ext cx="548640" cy="548640"/>
              </a:xfrm>
              <a:prstGeom prst="rect">
                <a:avLst/>
              </a:prstGeom>
              <a:scene3d>
                <a:camera prst="orthographicFront">
                  <a:rot lat="0" lon="9600000" rev="0"/>
                </a:camera>
                <a:lightRig rig="threePt" dir="t"/>
              </a:scene3d>
            </p:spPr>
          </p:pic>
          <p:pic>
            <p:nvPicPr>
              <p:cNvPr id="45" name="Picture 3" descr="\\sc001088\Users$\EBardel\Documents\Resources\country flags\icon size\Turkey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89918" y="2636944"/>
                <a:ext cx="288000" cy="288000"/>
              </a:xfrm>
              <a:prstGeom prst="rect">
                <a:avLst/>
              </a:prstGeom>
              <a:noFill/>
            </p:spPr>
          </p:pic>
        </p:grpSp>
        <p:pic>
          <p:nvPicPr>
            <p:cNvPr id="43" name="Picture 2" descr="\\sc001088\Users$\EBardel\Documents\Resources\cliparts\tir-plate-file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2132856"/>
              <a:ext cx="216023" cy="137391"/>
            </a:xfrm>
            <a:prstGeom prst="rect">
              <a:avLst/>
            </a:prstGeom>
            <a:noFill/>
          </p:spPr>
        </p:pic>
      </p:grpSp>
      <p:sp>
        <p:nvSpPr>
          <p:cNvPr id="46" name="Oval 45"/>
          <p:cNvSpPr/>
          <p:nvPr/>
        </p:nvSpPr>
        <p:spPr>
          <a:xfrm>
            <a:off x="6254351" y="2518773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64025" y="2847101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112566" y="2274498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815548" y="4404826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12201" y="2468393"/>
            <a:ext cx="763953" cy="39370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defTabSz="609585"/>
            <a:r>
              <a:rPr lang="en-US" sz="1200" b="1" dirty="0">
                <a:solidFill>
                  <a:srgbClr val="323232"/>
                </a:solidFill>
              </a:rPr>
              <a:t>Tabriz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32520" y="2792896"/>
            <a:ext cx="763953" cy="39370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defTabSz="609585"/>
            <a:r>
              <a:rPr lang="en-US" sz="1200" b="1" dirty="0" err="1">
                <a:solidFill>
                  <a:srgbClr val="323232"/>
                </a:solidFill>
              </a:rPr>
              <a:t>Zanjan</a:t>
            </a:r>
            <a:endParaRPr lang="en-US" sz="1200" b="1" dirty="0">
              <a:solidFill>
                <a:srgbClr val="32323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73182" y="2274498"/>
            <a:ext cx="776213" cy="23171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48000" tIns="48000" rIns="48000" bIns="48000" rtlCol="0" anchor="ctr" anchorCtr="0">
            <a:noAutofit/>
          </a:bodyPr>
          <a:lstStyle/>
          <a:p>
            <a:pPr defTabSz="609585"/>
            <a:r>
              <a:rPr lang="en-US" sz="1200" b="1" dirty="0" err="1">
                <a:solidFill>
                  <a:srgbClr val="323232"/>
                </a:solidFill>
              </a:rPr>
              <a:t>Sahlan</a:t>
            </a:r>
            <a:endParaRPr lang="en-US" sz="1200" b="1" dirty="0">
              <a:solidFill>
                <a:srgbClr val="32323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32509" y="4587400"/>
            <a:ext cx="1326427" cy="343416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defTabSz="609585"/>
            <a:r>
              <a:rPr lang="en-US" sz="1200" b="1" dirty="0" smtClean="0">
                <a:solidFill>
                  <a:srgbClr val="323232"/>
                </a:solidFill>
              </a:rPr>
              <a:t>Isfahan</a:t>
            </a:r>
            <a:endParaRPr lang="en-US" sz="1200" b="1" dirty="0">
              <a:solidFill>
                <a:srgbClr val="323232"/>
              </a:solidFill>
            </a:endParaRPr>
          </a:p>
        </p:txBody>
      </p:sp>
      <p:grpSp>
        <p:nvGrpSpPr>
          <p:cNvPr id="54" name="Group 29"/>
          <p:cNvGrpSpPr/>
          <p:nvPr/>
        </p:nvGrpSpPr>
        <p:grpSpPr>
          <a:xfrm>
            <a:off x="9703364" y="4188517"/>
            <a:ext cx="580312" cy="570591"/>
            <a:chOff x="7164288" y="3356992"/>
            <a:chExt cx="548640" cy="548640"/>
          </a:xfrm>
        </p:grpSpPr>
        <p:grpSp>
          <p:nvGrpSpPr>
            <p:cNvPr id="55" name="Group 45"/>
            <p:cNvGrpSpPr/>
            <p:nvPr/>
          </p:nvGrpSpPr>
          <p:grpSpPr>
            <a:xfrm>
              <a:off x="7164288" y="3356992"/>
              <a:ext cx="548640" cy="548640"/>
              <a:chOff x="7092280" y="4437112"/>
              <a:chExt cx="548640" cy="548640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092280" y="4437112"/>
                <a:ext cx="548640" cy="548640"/>
              </a:xfrm>
              <a:prstGeom prst="rect">
                <a:avLst/>
              </a:prstGeom>
              <a:scene3d>
                <a:camera prst="orthographicFront">
                  <a:rot lat="0" lon="9600000" rev="0"/>
                </a:camera>
                <a:lightRig rig="threePt" dir="t"/>
              </a:scene3d>
            </p:spPr>
          </p:pic>
          <p:pic>
            <p:nvPicPr>
              <p:cNvPr id="58" name="Picture 2" descr="\\sc001088\Users$\EBardel\Documents\Resources\country flags\icon size\Iran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08304" y="4438800"/>
                <a:ext cx="288032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56" name="Picture 2" descr="\\sc001088\Users$\EBardel\Documents\Resources\cliparts\tir-plate-file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313" y="3573016"/>
              <a:ext cx="216023" cy="137391"/>
            </a:xfrm>
            <a:prstGeom prst="rect">
              <a:avLst/>
            </a:prstGeom>
            <a:noFill/>
          </p:spPr>
        </p:pic>
      </p:grpSp>
      <p:grpSp>
        <p:nvGrpSpPr>
          <p:cNvPr id="59" name="Group 29"/>
          <p:cNvGrpSpPr/>
          <p:nvPr/>
        </p:nvGrpSpPr>
        <p:grpSpPr>
          <a:xfrm>
            <a:off x="9940935" y="4456039"/>
            <a:ext cx="580312" cy="570591"/>
            <a:chOff x="7164288" y="3356992"/>
            <a:chExt cx="548640" cy="548640"/>
          </a:xfrm>
        </p:grpSpPr>
        <p:grpSp>
          <p:nvGrpSpPr>
            <p:cNvPr id="60" name="Group 45"/>
            <p:cNvGrpSpPr/>
            <p:nvPr/>
          </p:nvGrpSpPr>
          <p:grpSpPr>
            <a:xfrm>
              <a:off x="7164288" y="3356992"/>
              <a:ext cx="548640" cy="548640"/>
              <a:chOff x="7092280" y="4437112"/>
              <a:chExt cx="548640" cy="548640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092280" y="4437112"/>
                <a:ext cx="548640" cy="548640"/>
              </a:xfrm>
              <a:prstGeom prst="rect">
                <a:avLst/>
              </a:prstGeom>
              <a:scene3d>
                <a:camera prst="orthographicFront">
                  <a:rot lat="0" lon="9600000" rev="0"/>
                </a:camera>
                <a:lightRig rig="threePt" dir="t"/>
              </a:scene3d>
            </p:spPr>
          </p:pic>
          <p:pic>
            <p:nvPicPr>
              <p:cNvPr id="63" name="Picture 2" descr="\\sc001088\Users$\EBardel\Documents\Resources\country flags\icon size\Iran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08304" y="4438800"/>
                <a:ext cx="288032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61" name="Picture 2" descr="\\sc001088\Users$\EBardel\Documents\Resources\cliparts\tir-plate-file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313" y="3573016"/>
              <a:ext cx="216023" cy="137391"/>
            </a:xfrm>
            <a:prstGeom prst="rect">
              <a:avLst/>
            </a:prstGeom>
            <a:noFill/>
          </p:spPr>
        </p:pic>
      </p:grpSp>
      <p:sp>
        <p:nvSpPr>
          <p:cNvPr id="64" name="TextBox 63"/>
          <p:cNvSpPr txBox="1"/>
          <p:nvPr/>
        </p:nvSpPr>
        <p:spPr>
          <a:xfrm>
            <a:off x="3550760" y="2997618"/>
            <a:ext cx="776213" cy="23171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48000" tIns="48000" rIns="48000" bIns="48000" rtlCol="0" anchor="ctr" anchorCtr="0">
            <a:noAutofit/>
          </a:bodyPr>
          <a:lstStyle/>
          <a:p>
            <a:pPr defTabSz="609585"/>
            <a:r>
              <a:rPr lang="en-US" sz="1200" b="1" dirty="0">
                <a:solidFill>
                  <a:srgbClr val="323232"/>
                </a:solidFill>
              </a:rPr>
              <a:t>Mersin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96249" y="1247658"/>
            <a:ext cx="625791" cy="33261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48000" tIns="48000" rIns="48000" bIns="48000" rtlCol="0" anchor="ctr" anchorCtr="0">
            <a:noAutofit/>
          </a:bodyPr>
          <a:lstStyle/>
          <a:p>
            <a:pPr defTabSz="609585"/>
            <a:r>
              <a:rPr lang="en-US" sz="1200" b="1" dirty="0" err="1">
                <a:solidFill>
                  <a:srgbClr val="323232"/>
                </a:solidFill>
              </a:rPr>
              <a:t>Gebse</a:t>
            </a:r>
            <a:r>
              <a:rPr lang="en-US" sz="1200" b="1" dirty="0">
                <a:solidFill>
                  <a:srgbClr val="323232"/>
                </a:solidFill>
              </a:rPr>
              <a:t>, </a:t>
            </a:r>
          </a:p>
          <a:p>
            <a:pPr defTabSz="609585"/>
            <a:r>
              <a:rPr lang="en-US" sz="1200" b="1" dirty="0" err="1">
                <a:solidFill>
                  <a:srgbClr val="323232"/>
                </a:solidFill>
              </a:rPr>
              <a:t>Dilovasi</a:t>
            </a:r>
            <a:endParaRPr lang="en-US" sz="1200" b="1" dirty="0">
              <a:solidFill>
                <a:srgbClr val="32323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21247" y="144192"/>
            <a:ext cx="1337324" cy="9300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5004" y="101228"/>
            <a:ext cx="1396996" cy="1015999"/>
          </a:xfrm>
          <a:prstGeom prst="rect">
            <a:avLst/>
          </a:prstGeom>
        </p:spPr>
      </p:pic>
      <p:sp>
        <p:nvSpPr>
          <p:cNvPr id="66" name="Oval 65"/>
          <p:cNvSpPr/>
          <p:nvPr/>
        </p:nvSpPr>
        <p:spPr>
          <a:xfrm>
            <a:off x="5851950" y="2153514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521182" y="3260188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116930" y="4862352"/>
            <a:ext cx="186855" cy="198972"/>
          </a:xfrm>
          <a:prstGeom prst="ellipse">
            <a:avLst/>
          </a:prstGeom>
          <a:solidFill>
            <a:srgbClr val="0052A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609585"/>
            <a:endParaRPr lang="fr-CH" sz="1200" dirty="0" err="1">
              <a:solidFill>
                <a:srgbClr val="FFFF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93483" y="2350890"/>
            <a:ext cx="1326427" cy="343416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defTabSz="609585"/>
            <a:r>
              <a:rPr lang="en-US" sz="1200" b="1" dirty="0" err="1" smtClean="0">
                <a:solidFill>
                  <a:srgbClr val="323232"/>
                </a:solidFill>
              </a:rPr>
              <a:t>Bazargan</a:t>
            </a:r>
            <a:endParaRPr lang="en-US" sz="1200" b="1" dirty="0">
              <a:solidFill>
                <a:srgbClr val="32323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77678" y="3410912"/>
            <a:ext cx="1087007" cy="248595"/>
          </a:xfrm>
          <a:prstGeom prst="rect">
            <a:avLst/>
          </a:prstGeom>
          <a:noFill/>
          <a:effectLst/>
        </p:spPr>
        <p:txBody>
          <a:bodyPr wrap="none" rtlCol="0">
            <a:normAutofit fontScale="92500" lnSpcReduction="10000"/>
          </a:bodyPr>
          <a:lstStyle/>
          <a:p>
            <a:pPr defTabSz="609585"/>
            <a:r>
              <a:rPr lang="en-US" sz="1200" b="1" dirty="0" smtClean="0">
                <a:solidFill>
                  <a:srgbClr val="323232"/>
                </a:solidFill>
              </a:rPr>
              <a:t>West Tehran</a:t>
            </a:r>
            <a:endParaRPr lang="en-US" sz="1200" b="1" dirty="0">
              <a:solidFill>
                <a:srgbClr val="32323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99872" y="4502060"/>
            <a:ext cx="808165" cy="298964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defTabSz="609585"/>
            <a:r>
              <a:rPr lang="en-US" sz="1200" b="1" dirty="0" smtClean="0">
                <a:solidFill>
                  <a:srgbClr val="323232"/>
                </a:solidFill>
              </a:rPr>
              <a:t>I.P.E.F.Z</a:t>
            </a:r>
            <a:endParaRPr lang="en-US" sz="12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0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F</a:t>
            </a:r>
            <a:r>
              <a:rPr lang="fr-CH" sz="3600" dirty="0" err="1" smtClean="0"/>
              <a:t>eedback</a:t>
            </a:r>
            <a:r>
              <a:rPr lang="fr-CH" sz="3600" dirty="0" smtClean="0"/>
              <a:t> </a:t>
            </a:r>
            <a:r>
              <a:rPr lang="fr-CH" sz="3600" dirty="0"/>
              <a:t>by</a:t>
            </a:r>
            <a:r>
              <a:rPr lang="ru-RU" sz="3600" dirty="0"/>
              <a:t> </a:t>
            </a:r>
            <a:r>
              <a:rPr lang="ru-RU" sz="3600" dirty="0" err="1" smtClean="0"/>
              <a:t>pilot</a:t>
            </a:r>
            <a:r>
              <a:rPr lang="ru-RU" sz="3600" dirty="0" smtClean="0"/>
              <a:t> </a:t>
            </a:r>
            <a:r>
              <a:rPr lang="fr-CH" sz="3600" dirty="0" err="1" smtClean="0"/>
              <a:t>project</a:t>
            </a:r>
            <a:r>
              <a:rPr lang="fr-CH" sz="3600" dirty="0" smtClean="0"/>
              <a:t> </a:t>
            </a:r>
            <a:r>
              <a:rPr lang="fr-CH" sz="3600" dirty="0" err="1"/>
              <a:t>stakeholders</a:t>
            </a:r>
            <a:endParaRPr lang="fr-CH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96847" y="2828512"/>
            <a:ext cx="4995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323232"/>
                </a:solidFill>
              </a:rPr>
              <a:t>Overall score </a:t>
            </a:r>
            <a:endParaRPr lang="ru-RU" sz="2400" b="1" dirty="0">
              <a:solidFill>
                <a:srgbClr val="323232"/>
              </a:solidFill>
            </a:endParaRPr>
          </a:p>
          <a:p>
            <a:pPr algn="ctr" defTabSz="609585"/>
            <a:r>
              <a:rPr lang="en-US" sz="2400" b="1" dirty="0">
                <a:solidFill>
                  <a:srgbClr val="323232"/>
                </a:solidFill>
              </a:rPr>
              <a:t>given to the pilot project</a:t>
            </a:r>
            <a:r>
              <a:rPr lang="ru-RU" sz="2400" b="1" dirty="0">
                <a:solidFill>
                  <a:srgbClr val="323232"/>
                </a:solidFill>
              </a:rPr>
              <a:t>*</a:t>
            </a:r>
          </a:p>
          <a:p>
            <a:pPr algn="ctr" defTabSz="609585"/>
            <a:r>
              <a:rPr lang="en-GB" sz="4800" b="1" dirty="0">
                <a:solidFill>
                  <a:srgbClr val="323232"/>
                </a:solidFill>
              </a:rPr>
              <a:t>8.25/10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702612021"/>
              </p:ext>
            </p:extLst>
          </p:nvPr>
        </p:nvGraphicFramePr>
        <p:xfrm>
          <a:off x="609600" y="1111821"/>
          <a:ext cx="6810315" cy="500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4344" y="81494"/>
            <a:ext cx="231457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7114" y="-19007"/>
            <a:ext cx="1554885" cy="11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650473" y="478069"/>
            <a:ext cx="8387190" cy="1182790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2</a:t>
            </a:r>
            <a:r>
              <a:rPr lang="en-GB" sz="3200" b="1" baseline="30000" dirty="0" smtClean="0"/>
              <a:t>nd</a:t>
            </a:r>
            <a:r>
              <a:rPr lang="en-GB" sz="3200" b="1" dirty="0" smtClean="0"/>
              <a:t>  successful </a:t>
            </a:r>
            <a:r>
              <a:rPr lang="en-GB" sz="3200" b="1" dirty="0" err="1" smtClean="0"/>
              <a:t>eTIR</a:t>
            </a:r>
            <a:r>
              <a:rPr lang="en-GB" sz="3200" b="1" dirty="0" smtClean="0"/>
              <a:t> project</a:t>
            </a:r>
          </a:p>
          <a:p>
            <a:r>
              <a:rPr lang="en-GB" sz="3200" b="1" dirty="0" smtClean="0"/>
              <a:t>Iran-Azerbaijan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1244878" y="1430153"/>
            <a:ext cx="8988209" cy="5215839"/>
            <a:chOff x="0" y="1087994"/>
            <a:chExt cx="8309332" cy="4145739"/>
          </a:xfrm>
        </p:grpSpPr>
        <p:grpSp>
          <p:nvGrpSpPr>
            <p:cNvPr id="134" name="Group 133"/>
            <p:cNvGrpSpPr/>
            <p:nvPr/>
          </p:nvGrpSpPr>
          <p:grpSpPr>
            <a:xfrm>
              <a:off x="93459" y="1087994"/>
              <a:ext cx="8094197" cy="4129066"/>
              <a:chOff x="3801595" y="851712"/>
              <a:chExt cx="3794067" cy="1935455"/>
            </a:xfrm>
          </p:grpSpPr>
          <p:sp>
            <p:nvSpPr>
              <p:cNvPr id="137" name="Freeform 6"/>
              <p:cNvSpPr>
                <a:spLocks/>
              </p:cNvSpPr>
              <p:nvPr/>
            </p:nvSpPr>
            <p:spPr bwMode="auto">
              <a:xfrm>
                <a:off x="5612014" y="1875445"/>
                <a:ext cx="307381" cy="246165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9"/>
              <p:cNvSpPr>
                <a:spLocks/>
              </p:cNvSpPr>
              <p:nvPr/>
            </p:nvSpPr>
            <p:spPr bwMode="auto">
              <a:xfrm>
                <a:off x="4662522" y="1762131"/>
                <a:ext cx="40377" cy="82055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10"/>
              <p:cNvSpPr>
                <a:spLocks/>
              </p:cNvSpPr>
              <p:nvPr/>
            </p:nvSpPr>
            <p:spPr bwMode="auto">
              <a:xfrm>
                <a:off x="5442695" y="2210177"/>
                <a:ext cx="110709" cy="96382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12"/>
              <p:cNvSpPr>
                <a:spLocks/>
              </p:cNvSpPr>
              <p:nvPr/>
            </p:nvSpPr>
            <p:spPr bwMode="auto">
              <a:xfrm>
                <a:off x="5196530" y="1801204"/>
                <a:ext cx="75543" cy="66426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4B4B4">
                  <a:lumMod val="40000"/>
                  <a:lumOff val="6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4"/>
              <p:cNvSpPr>
                <a:spLocks/>
              </p:cNvSpPr>
              <p:nvPr/>
            </p:nvSpPr>
            <p:spPr bwMode="auto">
              <a:xfrm>
                <a:off x="4442406" y="1592811"/>
                <a:ext cx="156295" cy="70333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15"/>
              <p:cNvSpPr>
                <a:spLocks/>
              </p:cNvSpPr>
              <p:nvPr/>
            </p:nvSpPr>
            <p:spPr bwMode="auto">
              <a:xfrm>
                <a:off x="5230394" y="1841581"/>
                <a:ext cx="33864" cy="26049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16"/>
              <p:cNvSpPr>
                <a:spLocks/>
              </p:cNvSpPr>
              <p:nvPr/>
            </p:nvSpPr>
            <p:spPr bwMode="auto">
              <a:xfrm>
                <a:off x="5226486" y="1784273"/>
                <a:ext cx="123734" cy="96382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7030A0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8"/>
              <p:cNvSpPr>
                <a:spLocks/>
              </p:cNvSpPr>
              <p:nvPr/>
            </p:nvSpPr>
            <p:spPr bwMode="auto">
              <a:xfrm>
                <a:off x="4292623" y="1528991"/>
                <a:ext cx="75543" cy="52098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9"/>
              <p:cNvSpPr>
                <a:spLocks/>
              </p:cNvSpPr>
              <p:nvPr/>
            </p:nvSpPr>
            <p:spPr bwMode="auto">
              <a:xfrm>
                <a:off x="4258759" y="2583983"/>
                <a:ext cx="72938" cy="165413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>
                <a:off x="4110279" y="2505836"/>
                <a:ext cx="182344" cy="149783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21"/>
              <p:cNvSpPr>
                <a:spLocks/>
              </p:cNvSpPr>
              <p:nvPr/>
            </p:nvSpPr>
            <p:spPr bwMode="auto">
              <a:xfrm>
                <a:off x="6287992" y="2199757"/>
                <a:ext cx="126339" cy="156295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22"/>
              <p:cNvSpPr>
                <a:spLocks/>
              </p:cNvSpPr>
              <p:nvPr/>
            </p:nvSpPr>
            <p:spPr bwMode="auto">
              <a:xfrm>
                <a:off x="4725040" y="1720452"/>
                <a:ext cx="132851" cy="80753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26"/>
              <p:cNvSpPr>
                <a:spLocks/>
              </p:cNvSpPr>
              <p:nvPr/>
            </p:nvSpPr>
            <p:spPr bwMode="auto">
              <a:xfrm>
                <a:off x="4579164" y="1694403"/>
                <a:ext cx="84660" cy="69031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27"/>
              <p:cNvSpPr>
                <a:spLocks/>
              </p:cNvSpPr>
              <p:nvPr/>
            </p:nvSpPr>
            <p:spPr bwMode="auto">
              <a:xfrm>
                <a:off x="4714620" y="1407862"/>
                <a:ext cx="190159" cy="125036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6294503" y="2150264"/>
                <a:ext cx="76846" cy="41679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37"/>
              <p:cNvSpPr>
                <a:spLocks/>
              </p:cNvSpPr>
              <p:nvPr/>
            </p:nvSpPr>
            <p:spPr bwMode="auto">
              <a:xfrm>
                <a:off x="4369468" y="1625373"/>
                <a:ext cx="92475" cy="54703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39"/>
              <p:cNvSpPr>
                <a:spLocks/>
              </p:cNvSpPr>
              <p:nvPr/>
            </p:nvSpPr>
            <p:spPr bwMode="auto">
              <a:xfrm>
                <a:off x="6798556" y="2371682"/>
                <a:ext cx="53401" cy="50796"/>
              </a:xfrm>
              <a:custGeom>
                <a:avLst/>
                <a:gdLst>
                  <a:gd name="T0" fmla="*/ 33 w 41"/>
                  <a:gd name="T1" fmla="*/ 29 h 39"/>
                  <a:gd name="T2" fmla="*/ 19 w 41"/>
                  <a:gd name="T3" fmla="*/ 39 h 39"/>
                  <a:gd name="T4" fmla="*/ 3 w 41"/>
                  <a:gd name="T5" fmla="*/ 33 h 39"/>
                  <a:gd name="T6" fmla="*/ 0 w 41"/>
                  <a:gd name="T7" fmla="*/ 15 h 39"/>
                  <a:gd name="T8" fmla="*/ 7 w 41"/>
                  <a:gd name="T9" fmla="*/ 6 h 39"/>
                  <a:gd name="T10" fmla="*/ 25 w 41"/>
                  <a:gd name="T11" fmla="*/ 0 h 39"/>
                  <a:gd name="T12" fmla="*/ 36 w 41"/>
                  <a:gd name="T13" fmla="*/ 0 h 39"/>
                  <a:gd name="T14" fmla="*/ 41 w 41"/>
                  <a:gd name="T15" fmla="*/ 8 h 39"/>
                  <a:gd name="T16" fmla="*/ 35 w 41"/>
                  <a:gd name="T17" fmla="*/ 17 h 39"/>
                  <a:gd name="T18" fmla="*/ 33 w 41"/>
                  <a:gd name="T19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9">
                    <a:moveTo>
                      <a:pt x="33" y="29"/>
                    </a:moveTo>
                    <a:lnTo>
                      <a:pt x="19" y="39"/>
                    </a:lnTo>
                    <a:lnTo>
                      <a:pt x="3" y="33"/>
                    </a:lnTo>
                    <a:lnTo>
                      <a:pt x="0" y="15"/>
                    </a:lnTo>
                    <a:lnTo>
                      <a:pt x="7" y="6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1" y="8"/>
                    </a:lnTo>
                    <a:lnTo>
                      <a:pt x="35" y="17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40"/>
              <p:cNvSpPr>
                <a:spLocks/>
              </p:cNvSpPr>
              <p:nvPr/>
            </p:nvSpPr>
            <p:spPr bwMode="auto">
              <a:xfrm>
                <a:off x="5869902" y="1478194"/>
                <a:ext cx="1225615" cy="888278"/>
              </a:xfrm>
              <a:custGeom>
                <a:avLst/>
                <a:gdLst>
                  <a:gd name="T0" fmla="*/ 872 w 941"/>
                  <a:gd name="T1" fmla="*/ 114 h 682"/>
                  <a:gd name="T2" fmla="*/ 932 w 941"/>
                  <a:gd name="T3" fmla="*/ 118 h 682"/>
                  <a:gd name="T4" fmla="*/ 919 w 941"/>
                  <a:gd name="T5" fmla="*/ 164 h 682"/>
                  <a:gd name="T6" fmla="*/ 928 w 941"/>
                  <a:gd name="T7" fmla="*/ 214 h 682"/>
                  <a:gd name="T8" fmla="*/ 895 w 941"/>
                  <a:gd name="T9" fmla="*/ 232 h 682"/>
                  <a:gd name="T10" fmla="*/ 873 w 941"/>
                  <a:gd name="T11" fmla="*/ 251 h 682"/>
                  <a:gd name="T12" fmla="*/ 825 w 941"/>
                  <a:gd name="T13" fmla="*/ 291 h 682"/>
                  <a:gd name="T14" fmla="*/ 813 w 941"/>
                  <a:gd name="T15" fmla="*/ 265 h 682"/>
                  <a:gd name="T16" fmla="*/ 771 w 941"/>
                  <a:gd name="T17" fmla="*/ 289 h 682"/>
                  <a:gd name="T18" fmla="*/ 781 w 941"/>
                  <a:gd name="T19" fmla="*/ 317 h 682"/>
                  <a:gd name="T20" fmla="*/ 833 w 941"/>
                  <a:gd name="T21" fmla="*/ 325 h 682"/>
                  <a:gd name="T22" fmla="*/ 827 w 941"/>
                  <a:gd name="T23" fmla="*/ 354 h 682"/>
                  <a:gd name="T24" fmla="*/ 849 w 941"/>
                  <a:gd name="T25" fmla="*/ 410 h 682"/>
                  <a:gd name="T26" fmla="*/ 880 w 941"/>
                  <a:gd name="T27" fmla="*/ 466 h 682"/>
                  <a:gd name="T28" fmla="*/ 903 w 941"/>
                  <a:gd name="T29" fmla="*/ 517 h 682"/>
                  <a:gd name="T30" fmla="*/ 871 w 941"/>
                  <a:gd name="T31" fmla="*/ 593 h 682"/>
                  <a:gd name="T32" fmla="*/ 801 w 941"/>
                  <a:gd name="T33" fmla="*/ 642 h 682"/>
                  <a:gd name="T34" fmla="*/ 744 w 941"/>
                  <a:gd name="T35" fmla="*/ 659 h 682"/>
                  <a:gd name="T36" fmla="*/ 727 w 941"/>
                  <a:gd name="T37" fmla="*/ 659 h 682"/>
                  <a:gd name="T38" fmla="*/ 664 w 941"/>
                  <a:gd name="T39" fmla="*/ 642 h 682"/>
                  <a:gd name="T40" fmla="*/ 624 w 941"/>
                  <a:gd name="T41" fmla="*/ 629 h 682"/>
                  <a:gd name="T42" fmla="*/ 576 w 941"/>
                  <a:gd name="T43" fmla="*/ 640 h 682"/>
                  <a:gd name="T44" fmla="*/ 569 w 941"/>
                  <a:gd name="T45" fmla="*/ 649 h 682"/>
                  <a:gd name="T46" fmla="*/ 535 w 941"/>
                  <a:gd name="T47" fmla="*/ 627 h 682"/>
                  <a:gd name="T48" fmla="*/ 494 w 941"/>
                  <a:gd name="T49" fmla="*/ 582 h 682"/>
                  <a:gd name="T50" fmla="*/ 491 w 941"/>
                  <a:gd name="T51" fmla="*/ 527 h 682"/>
                  <a:gd name="T52" fmla="*/ 456 w 941"/>
                  <a:gd name="T53" fmla="*/ 505 h 682"/>
                  <a:gd name="T54" fmla="*/ 401 w 941"/>
                  <a:gd name="T55" fmla="*/ 508 h 682"/>
                  <a:gd name="T56" fmla="*/ 356 w 941"/>
                  <a:gd name="T57" fmla="*/ 520 h 682"/>
                  <a:gd name="T58" fmla="*/ 321 w 941"/>
                  <a:gd name="T59" fmla="*/ 520 h 682"/>
                  <a:gd name="T60" fmla="*/ 253 w 941"/>
                  <a:gd name="T61" fmla="*/ 508 h 682"/>
                  <a:gd name="T62" fmla="*/ 199 w 941"/>
                  <a:gd name="T63" fmla="*/ 478 h 682"/>
                  <a:gd name="T64" fmla="*/ 129 w 941"/>
                  <a:gd name="T65" fmla="*/ 449 h 682"/>
                  <a:gd name="T66" fmla="*/ 120 w 941"/>
                  <a:gd name="T67" fmla="*/ 408 h 682"/>
                  <a:gd name="T68" fmla="*/ 54 w 941"/>
                  <a:gd name="T69" fmla="*/ 342 h 682"/>
                  <a:gd name="T70" fmla="*/ 26 w 941"/>
                  <a:gd name="T71" fmla="*/ 307 h 682"/>
                  <a:gd name="T72" fmla="*/ 3 w 941"/>
                  <a:gd name="T73" fmla="*/ 280 h 682"/>
                  <a:gd name="T74" fmla="*/ 42 w 941"/>
                  <a:gd name="T75" fmla="*/ 264 h 682"/>
                  <a:gd name="T76" fmla="*/ 91 w 941"/>
                  <a:gd name="T77" fmla="*/ 230 h 682"/>
                  <a:gd name="T78" fmla="*/ 68 w 941"/>
                  <a:gd name="T79" fmla="*/ 172 h 682"/>
                  <a:gd name="T80" fmla="*/ 136 w 941"/>
                  <a:gd name="T81" fmla="*/ 130 h 682"/>
                  <a:gd name="T82" fmla="*/ 151 w 941"/>
                  <a:gd name="T83" fmla="*/ 85 h 682"/>
                  <a:gd name="T84" fmla="*/ 213 w 941"/>
                  <a:gd name="T85" fmla="*/ 116 h 682"/>
                  <a:gd name="T86" fmla="*/ 267 w 941"/>
                  <a:gd name="T87" fmla="*/ 168 h 682"/>
                  <a:gd name="T88" fmla="*/ 343 w 941"/>
                  <a:gd name="T89" fmla="*/ 205 h 682"/>
                  <a:gd name="T90" fmla="*/ 433 w 941"/>
                  <a:gd name="T91" fmla="*/ 219 h 682"/>
                  <a:gd name="T92" fmla="*/ 512 w 941"/>
                  <a:gd name="T93" fmla="*/ 241 h 682"/>
                  <a:gd name="T94" fmla="*/ 591 w 941"/>
                  <a:gd name="T95" fmla="*/ 214 h 682"/>
                  <a:gd name="T96" fmla="*/ 590 w 941"/>
                  <a:gd name="T97" fmla="*/ 182 h 682"/>
                  <a:gd name="T98" fmla="*/ 632 w 941"/>
                  <a:gd name="T99" fmla="*/ 164 h 682"/>
                  <a:gd name="T100" fmla="*/ 687 w 941"/>
                  <a:gd name="T101" fmla="*/ 134 h 682"/>
                  <a:gd name="T102" fmla="*/ 659 w 941"/>
                  <a:gd name="T103" fmla="*/ 108 h 682"/>
                  <a:gd name="T104" fmla="*/ 616 w 941"/>
                  <a:gd name="T105" fmla="*/ 107 h 682"/>
                  <a:gd name="T106" fmla="*/ 652 w 941"/>
                  <a:gd name="T107" fmla="*/ 66 h 682"/>
                  <a:gd name="T108" fmla="*/ 642 w 941"/>
                  <a:gd name="T109" fmla="*/ 18 h 682"/>
                  <a:gd name="T110" fmla="*/ 672 w 941"/>
                  <a:gd name="T111" fmla="*/ 0 h 682"/>
                  <a:gd name="T112" fmla="*/ 757 w 941"/>
                  <a:gd name="T113" fmla="*/ 4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1" h="682">
                    <a:moveTo>
                      <a:pt x="791" y="74"/>
                    </a:moveTo>
                    <a:lnTo>
                      <a:pt x="823" y="80"/>
                    </a:lnTo>
                    <a:lnTo>
                      <a:pt x="852" y="95"/>
                    </a:lnTo>
                    <a:lnTo>
                      <a:pt x="872" y="114"/>
                    </a:lnTo>
                    <a:lnTo>
                      <a:pt x="896" y="114"/>
                    </a:lnTo>
                    <a:lnTo>
                      <a:pt x="905" y="106"/>
                    </a:lnTo>
                    <a:lnTo>
                      <a:pt x="927" y="100"/>
                    </a:lnTo>
                    <a:lnTo>
                      <a:pt x="932" y="118"/>
                    </a:lnTo>
                    <a:lnTo>
                      <a:pt x="930" y="126"/>
                    </a:lnTo>
                    <a:lnTo>
                      <a:pt x="940" y="148"/>
                    </a:lnTo>
                    <a:lnTo>
                      <a:pt x="941" y="168"/>
                    </a:lnTo>
                    <a:lnTo>
                      <a:pt x="919" y="164"/>
                    </a:lnTo>
                    <a:lnTo>
                      <a:pt x="909" y="171"/>
                    </a:lnTo>
                    <a:lnTo>
                      <a:pt x="924" y="189"/>
                    </a:lnTo>
                    <a:lnTo>
                      <a:pt x="936" y="213"/>
                    </a:lnTo>
                    <a:lnTo>
                      <a:pt x="928" y="214"/>
                    </a:lnTo>
                    <a:lnTo>
                      <a:pt x="934" y="224"/>
                    </a:lnTo>
                    <a:lnTo>
                      <a:pt x="916" y="212"/>
                    </a:lnTo>
                    <a:lnTo>
                      <a:pt x="916" y="223"/>
                    </a:lnTo>
                    <a:lnTo>
                      <a:pt x="895" y="232"/>
                    </a:lnTo>
                    <a:lnTo>
                      <a:pt x="904" y="243"/>
                    </a:lnTo>
                    <a:lnTo>
                      <a:pt x="889" y="243"/>
                    </a:lnTo>
                    <a:lnTo>
                      <a:pt x="877" y="236"/>
                    </a:lnTo>
                    <a:lnTo>
                      <a:pt x="873" y="251"/>
                    </a:lnTo>
                    <a:lnTo>
                      <a:pt x="861" y="262"/>
                    </a:lnTo>
                    <a:lnTo>
                      <a:pt x="853" y="275"/>
                    </a:lnTo>
                    <a:lnTo>
                      <a:pt x="833" y="281"/>
                    </a:lnTo>
                    <a:lnTo>
                      <a:pt x="825" y="291"/>
                    </a:lnTo>
                    <a:lnTo>
                      <a:pt x="809" y="296"/>
                    </a:lnTo>
                    <a:lnTo>
                      <a:pt x="814" y="287"/>
                    </a:lnTo>
                    <a:lnTo>
                      <a:pt x="806" y="279"/>
                    </a:lnTo>
                    <a:lnTo>
                      <a:pt x="813" y="265"/>
                    </a:lnTo>
                    <a:lnTo>
                      <a:pt x="799" y="254"/>
                    </a:lnTo>
                    <a:lnTo>
                      <a:pt x="788" y="261"/>
                    </a:lnTo>
                    <a:lnTo>
                      <a:pt x="776" y="275"/>
                    </a:lnTo>
                    <a:lnTo>
                      <a:pt x="771" y="289"/>
                    </a:lnTo>
                    <a:lnTo>
                      <a:pt x="755" y="290"/>
                    </a:lnTo>
                    <a:lnTo>
                      <a:pt x="751" y="299"/>
                    </a:lnTo>
                    <a:lnTo>
                      <a:pt x="766" y="313"/>
                    </a:lnTo>
                    <a:lnTo>
                      <a:pt x="781" y="317"/>
                    </a:lnTo>
                    <a:lnTo>
                      <a:pt x="786" y="326"/>
                    </a:lnTo>
                    <a:lnTo>
                      <a:pt x="802" y="332"/>
                    </a:lnTo>
                    <a:lnTo>
                      <a:pt x="815" y="317"/>
                    </a:lnTo>
                    <a:lnTo>
                      <a:pt x="833" y="325"/>
                    </a:lnTo>
                    <a:lnTo>
                      <a:pt x="845" y="326"/>
                    </a:lnTo>
                    <a:lnTo>
                      <a:pt x="852" y="337"/>
                    </a:lnTo>
                    <a:lnTo>
                      <a:pt x="830" y="343"/>
                    </a:lnTo>
                    <a:lnTo>
                      <a:pt x="827" y="354"/>
                    </a:lnTo>
                    <a:lnTo>
                      <a:pt x="815" y="364"/>
                    </a:lnTo>
                    <a:lnTo>
                      <a:pt x="811" y="378"/>
                    </a:lnTo>
                    <a:lnTo>
                      <a:pt x="834" y="390"/>
                    </a:lnTo>
                    <a:lnTo>
                      <a:pt x="849" y="410"/>
                    </a:lnTo>
                    <a:lnTo>
                      <a:pt x="867" y="429"/>
                    </a:lnTo>
                    <a:lnTo>
                      <a:pt x="884" y="445"/>
                    </a:lnTo>
                    <a:lnTo>
                      <a:pt x="889" y="461"/>
                    </a:lnTo>
                    <a:lnTo>
                      <a:pt x="880" y="466"/>
                    </a:lnTo>
                    <a:lnTo>
                      <a:pt x="888" y="477"/>
                    </a:lnTo>
                    <a:lnTo>
                      <a:pt x="900" y="484"/>
                    </a:lnTo>
                    <a:lnTo>
                      <a:pt x="903" y="501"/>
                    </a:lnTo>
                    <a:lnTo>
                      <a:pt x="903" y="517"/>
                    </a:lnTo>
                    <a:lnTo>
                      <a:pt x="894" y="519"/>
                    </a:lnTo>
                    <a:lnTo>
                      <a:pt x="888" y="541"/>
                    </a:lnTo>
                    <a:lnTo>
                      <a:pt x="881" y="569"/>
                    </a:lnTo>
                    <a:lnTo>
                      <a:pt x="871" y="593"/>
                    </a:lnTo>
                    <a:lnTo>
                      <a:pt x="851" y="613"/>
                    </a:lnTo>
                    <a:lnTo>
                      <a:pt x="830" y="630"/>
                    </a:lnTo>
                    <a:lnTo>
                      <a:pt x="810" y="632"/>
                    </a:lnTo>
                    <a:lnTo>
                      <a:pt x="801" y="642"/>
                    </a:lnTo>
                    <a:lnTo>
                      <a:pt x="793" y="635"/>
                    </a:lnTo>
                    <a:lnTo>
                      <a:pt x="785" y="645"/>
                    </a:lnTo>
                    <a:lnTo>
                      <a:pt x="762" y="656"/>
                    </a:lnTo>
                    <a:lnTo>
                      <a:pt x="744" y="659"/>
                    </a:lnTo>
                    <a:lnTo>
                      <a:pt x="742" y="681"/>
                    </a:lnTo>
                    <a:lnTo>
                      <a:pt x="732" y="682"/>
                    </a:lnTo>
                    <a:lnTo>
                      <a:pt x="725" y="667"/>
                    </a:lnTo>
                    <a:lnTo>
                      <a:pt x="727" y="659"/>
                    </a:lnTo>
                    <a:lnTo>
                      <a:pt x="702" y="652"/>
                    </a:lnTo>
                    <a:lnTo>
                      <a:pt x="694" y="656"/>
                    </a:lnTo>
                    <a:lnTo>
                      <a:pt x="675" y="650"/>
                    </a:lnTo>
                    <a:lnTo>
                      <a:pt x="664" y="642"/>
                    </a:lnTo>
                    <a:lnTo>
                      <a:pt x="665" y="630"/>
                    </a:lnTo>
                    <a:lnTo>
                      <a:pt x="648" y="626"/>
                    </a:lnTo>
                    <a:lnTo>
                      <a:pt x="638" y="618"/>
                    </a:lnTo>
                    <a:lnTo>
                      <a:pt x="624" y="629"/>
                    </a:lnTo>
                    <a:lnTo>
                      <a:pt x="608" y="632"/>
                    </a:lnTo>
                    <a:lnTo>
                      <a:pt x="593" y="632"/>
                    </a:lnTo>
                    <a:lnTo>
                      <a:pt x="585" y="637"/>
                    </a:lnTo>
                    <a:lnTo>
                      <a:pt x="576" y="640"/>
                    </a:lnTo>
                    <a:lnTo>
                      <a:pt x="583" y="663"/>
                    </a:lnTo>
                    <a:lnTo>
                      <a:pt x="573" y="663"/>
                    </a:lnTo>
                    <a:lnTo>
                      <a:pt x="571" y="658"/>
                    </a:lnTo>
                    <a:lnTo>
                      <a:pt x="569" y="649"/>
                    </a:lnTo>
                    <a:lnTo>
                      <a:pt x="557" y="656"/>
                    </a:lnTo>
                    <a:lnTo>
                      <a:pt x="548" y="652"/>
                    </a:lnTo>
                    <a:lnTo>
                      <a:pt x="533" y="644"/>
                    </a:lnTo>
                    <a:lnTo>
                      <a:pt x="535" y="627"/>
                    </a:lnTo>
                    <a:lnTo>
                      <a:pt x="523" y="623"/>
                    </a:lnTo>
                    <a:lnTo>
                      <a:pt x="515" y="604"/>
                    </a:lnTo>
                    <a:lnTo>
                      <a:pt x="497" y="607"/>
                    </a:lnTo>
                    <a:lnTo>
                      <a:pt x="494" y="582"/>
                    </a:lnTo>
                    <a:lnTo>
                      <a:pt x="507" y="565"/>
                    </a:lnTo>
                    <a:lnTo>
                      <a:pt x="504" y="548"/>
                    </a:lnTo>
                    <a:lnTo>
                      <a:pt x="500" y="532"/>
                    </a:lnTo>
                    <a:lnTo>
                      <a:pt x="491" y="527"/>
                    </a:lnTo>
                    <a:lnTo>
                      <a:pt x="482" y="515"/>
                    </a:lnTo>
                    <a:lnTo>
                      <a:pt x="472" y="516"/>
                    </a:lnTo>
                    <a:lnTo>
                      <a:pt x="452" y="513"/>
                    </a:lnTo>
                    <a:lnTo>
                      <a:pt x="456" y="505"/>
                    </a:lnTo>
                    <a:lnTo>
                      <a:pt x="445" y="492"/>
                    </a:lnTo>
                    <a:lnTo>
                      <a:pt x="434" y="500"/>
                    </a:lnTo>
                    <a:lnTo>
                      <a:pt x="418" y="495"/>
                    </a:lnTo>
                    <a:lnTo>
                      <a:pt x="401" y="508"/>
                    </a:lnTo>
                    <a:lnTo>
                      <a:pt x="389" y="524"/>
                    </a:lnTo>
                    <a:lnTo>
                      <a:pt x="375" y="527"/>
                    </a:lnTo>
                    <a:lnTo>
                      <a:pt x="366" y="521"/>
                    </a:lnTo>
                    <a:lnTo>
                      <a:pt x="356" y="520"/>
                    </a:lnTo>
                    <a:lnTo>
                      <a:pt x="343" y="516"/>
                    </a:lnTo>
                    <a:lnTo>
                      <a:pt x="334" y="521"/>
                    </a:lnTo>
                    <a:lnTo>
                      <a:pt x="326" y="536"/>
                    </a:lnTo>
                    <a:lnTo>
                      <a:pt x="321" y="520"/>
                    </a:lnTo>
                    <a:lnTo>
                      <a:pt x="311" y="524"/>
                    </a:lnTo>
                    <a:lnTo>
                      <a:pt x="290" y="522"/>
                    </a:lnTo>
                    <a:lnTo>
                      <a:pt x="269" y="517"/>
                    </a:lnTo>
                    <a:lnTo>
                      <a:pt x="253" y="508"/>
                    </a:lnTo>
                    <a:lnTo>
                      <a:pt x="238" y="504"/>
                    </a:lnTo>
                    <a:lnTo>
                      <a:pt x="230" y="494"/>
                    </a:lnTo>
                    <a:lnTo>
                      <a:pt x="219" y="491"/>
                    </a:lnTo>
                    <a:lnTo>
                      <a:pt x="199" y="478"/>
                    </a:lnTo>
                    <a:lnTo>
                      <a:pt x="183" y="472"/>
                    </a:lnTo>
                    <a:lnTo>
                      <a:pt x="177" y="476"/>
                    </a:lnTo>
                    <a:lnTo>
                      <a:pt x="149" y="462"/>
                    </a:lnTo>
                    <a:lnTo>
                      <a:pt x="129" y="449"/>
                    </a:lnTo>
                    <a:lnTo>
                      <a:pt x="119" y="426"/>
                    </a:lnTo>
                    <a:lnTo>
                      <a:pt x="132" y="429"/>
                    </a:lnTo>
                    <a:lnTo>
                      <a:pt x="130" y="418"/>
                    </a:lnTo>
                    <a:lnTo>
                      <a:pt x="120" y="408"/>
                    </a:lnTo>
                    <a:lnTo>
                      <a:pt x="118" y="391"/>
                    </a:lnTo>
                    <a:lnTo>
                      <a:pt x="93" y="366"/>
                    </a:lnTo>
                    <a:lnTo>
                      <a:pt x="63" y="358"/>
                    </a:lnTo>
                    <a:lnTo>
                      <a:pt x="54" y="342"/>
                    </a:lnTo>
                    <a:lnTo>
                      <a:pt x="38" y="333"/>
                    </a:lnTo>
                    <a:lnTo>
                      <a:pt x="34" y="327"/>
                    </a:lnTo>
                    <a:lnTo>
                      <a:pt x="28" y="315"/>
                    </a:lnTo>
                    <a:lnTo>
                      <a:pt x="26" y="307"/>
                    </a:lnTo>
                    <a:lnTo>
                      <a:pt x="15" y="302"/>
                    </a:lnTo>
                    <a:lnTo>
                      <a:pt x="9" y="304"/>
                    </a:lnTo>
                    <a:lnTo>
                      <a:pt x="0" y="285"/>
                    </a:lnTo>
                    <a:lnTo>
                      <a:pt x="3" y="280"/>
                    </a:lnTo>
                    <a:lnTo>
                      <a:pt x="0" y="276"/>
                    </a:lnTo>
                    <a:lnTo>
                      <a:pt x="13" y="266"/>
                    </a:lnTo>
                    <a:lnTo>
                      <a:pt x="23" y="262"/>
                    </a:lnTo>
                    <a:lnTo>
                      <a:pt x="42" y="264"/>
                    </a:lnTo>
                    <a:lnTo>
                      <a:pt x="44" y="252"/>
                    </a:lnTo>
                    <a:lnTo>
                      <a:pt x="65" y="249"/>
                    </a:lnTo>
                    <a:lnTo>
                      <a:pt x="68" y="241"/>
                    </a:lnTo>
                    <a:lnTo>
                      <a:pt x="91" y="230"/>
                    </a:lnTo>
                    <a:lnTo>
                      <a:pt x="92" y="225"/>
                    </a:lnTo>
                    <a:lnTo>
                      <a:pt x="87" y="213"/>
                    </a:lnTo>
                    <a:lnTo>
                      <a:pt x="96" y="208"/>
                    </a:lnTo>
                    <a:lnTo>
                      <a:pt x="68" y="172"/>
                    </a:lnTo>
                    <a:lnTo>
                      <a:pt x="98" y="164"/>
                    </a:lnTo>
                    <a:lnTo>
                      <a:pt x="104" y="160"/>
                    </a:lnTo>
                    <a:lnTo>
                      <a:pt x="101" y="123"/>
                    </a:lnTo>
                    <a:lnTo>
                      <a:pt x="136" y="130"/>
                    </a:lnTo>
                    <a:lnTo>
                      <a:pt x="141" y="121"/>
                    </a:lnTo>
                    <a:lnTo>
                      <a:pt x="133" y="100"/>
                    </a:lnTo>
                    <a:lnTo>
                      <a:pt x="146" y="98"/>
                    </a:lnTo>
                    <a:lnTo>
                      <a:pt x="151" y="85"/>
                    </a:lnTo>
                    <a:lnTo>
                      <a:pt x="157" y="83"/>
                    </a:lnTo>
                    <a:lnTo>
                      <a:pt x="168" y="97"/>
                    </a:lnTo>
                    <a:lnTo>
                      <a:pt x="186" y="108"/>
                    </a:lnTo>
                    <a:lnTo>
                      <a:pt x="213" y="116"/>
                    </a:lnTo>
                    <a:lnTo>
                      <a:pt x="232" y="132"/>
                    </a:lnTo>
                    <a:lnTo>
                      <a:pt x="236" y="156"/>
                    </a:lnTo>
                    <a:lnTo>
                      <a:pt x="246" y="165"/>
                    </a:lnTo>
                    <a:lnTo>
                      <a:pt x="267" y="168"/>
                    </a:lnTo>
                    <a:lnTo>
                      <a:pt x="290" y="171"/>
                    </a:lnTo>
                    <a:lnTo>
                      <a:pt x="316" y="184"/>
                    </a:lnTo>
                    <a:lnTo>
                      <a:pt x="327" y="186"/>
                    </a:lnTo>
                    <a:lnTo>
                      <a:pt x="343" y="205"/>
                    </a:lnTo>
                    <a:lnTo>
                      <a:pt x="358" y="217"/>
                    </a:lnTo>
                    <a:lnTo>
                      <a:pt x="376" y="217"/>
                    </a:lnTo>
                    <a:lnTo>
                      <a:pt x="412" y="222"/>
                    </a:lnTo>
                    <a:lnTo>
                      <a:pt x="433" y="219"/>
                    </a:lnTo>
                    <a:lnTo>
                      <a:pt x="451" y="222"/>
                    </a:lnTo>
                    <a:lnTo>
                      <a:pt x="481" y="234"/>
                    </a:lnTo>
                    <a:lnTo>
                      <a:pt x="502" y="234"/>
                    </a:lnTo>
                    <a:lnTo>
                      <a:pt x="512" y="241"/>
                    </a:lnTo>
                    <a:lnTo>
                      <a:pt x="527" y="230"/>
                    </a:lnTo>
                    <a:lnTo>
                      <a:pt x="550" y="222"/>
                    </a:lnTo>
                    <a:lnTo>
                      <a:pt x="575" y="222"/>
                    </a:lnTo>
                    <a:lnTo>
                      <a:pt x="591" y="214"/>
                    </a:lnTo>
                    <a:lnTo>
                      <a:pt x="598" y="203"/>
                    </a:lnTo>
                    <a:lnTo>
                      <a:pt x="606" y="196"/>
                    </a:lnTo>
                    <a:lnTo>
                      <a:pt x="600" y="190"/>
                    </a:lnTo>
                    <a:lnTo>
                      <a:pt x="590" y="182"/>
                    </a:lnTo>
                    <a:lnTo>
                      <a:pt x="592" y="169"/>
                    </a:lnTo>
                    <a:lnTo>
                      <a:pt x="602" y="171"/>
                    </a:lnTo>
                    <a:lnTo>
                      <a:pt x="621" y="175"/>
                    </a:lnTo>
                    <a:lnTo>
                      <a:pt x="632" y="164"/>
                    </a:lnTo>
                    <a:lnTo>
                      <a:pt x="653" y="156"/>
                    </a:lnTo>
                    <a:lnTo>
                      <a:pt x="657" y="142"/>
                    </a:lnTo>
                    <a:lnTo>
                      <a:pt x="665" y="137"/>
                    </a:lnTo>
                    <a:lnTo>
                      <a:pt x="687" y="134"/>
                    </a:lnTo>
                    <a:lnTo>
                      <a:pt x="702" y="136"/>
                    </a:lnTo>
                    <a:lnTo>
                      <a:pt x="699" y="129"/>
                    </a:lnTo>
                    <a:lnTo>
                      <a:pt x="676" y="115"/>
                    </a:lnTo>
                    <a:lnTo>
                      <a:pt x="659" y="108"/>
                    </a:lnTo>
                    <a:lnTo>
                      <a:pt x="651" y="116"/>
                    </a:lnTo>
                    <a:lnTo>
                      <a:pt x="633" y="112"/>
                    </a:lnTo>
                    <a:lnTo>
                      <a:pt x="625" y="115"/>
                    </a:lnTo>
                    <a:lnTo>
                      <a:pt x="616" y="107"/>
                    </a:lnTo>
                    <a:lnTo>
                      <a:pt x="615" y="87"/>
                    </a:lnTo>
                    <a:lnTo>
                      <a:pt x="613" y="71"/>
                    </a:lnTo>
                    <a:lnTo>
                      <a:pt x="638" y="79"/>
                    </a:lnTo>
                    <a:lnTo>
                      <a:pt x="652" y="66"/>
                    </a:lnTo>
                    <a:lnTo>
                      <a:pt x="646" y="57"/>
                    </a:lnTo>
                    <a:lnTo>
                      <a:pt x="646" y="36"/>
                    </a:lnTo>
                    <a:lnTo>
                      <a:pt x="650" y="30"/>
                    </a:lnTo>
                    <a:lnTo>
                      <a:pt x="642" y="18"/>
                    </a:lnTo>
                    <a:lnTo>
                      <a:pt x="630" y="14"/>
                    </a:lnTo>
                    <a:lnTo>
                      <a:pt x="635" y="4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700" y="5"/>
                    </a:lnTo>
                    <a:lnTo>
                      <a:pt x="719" y="13"/>
                    </a:lnTo>
                    <a:lnTo>
                      <a:pt x="744" y="33"/>
                    </a:lnTo>
                    <a:lnTo>
                      <a:pt x="757" y="42"/>
                    </a:lnTo>
                    <a:lnTo>
                      <a:pt x="771" y="54"/>
                    </a:lnTo>
                    <a:lnTo>
                      <a:pt x="791" y="74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48"/>
              <p:cNvSpPr>
                <a:spLocks/>
              </p:cNvSpPr>
              <p:nvPr/>
            </p:nvSpPr>
            <p:spPr bwMode="auto">
              <a:xfrm>
                <a:off x="4977717" y="1950988"/>
                <a:ext cx="40377" cy="18234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49"/>
              <p:cNvSpPr>
                <a:spLocks/>
              </p:cNvSpPr>
              <p:nvPr/>
            </p:nvSpPr>
            <p:spPr bwMode="auto">
              <a:xfrm>
                <a:off x="4967297" y="1964012"/>
                <a:ext cx="40377" cy="15630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50"/>
              <p:cNvSpPr>
                <a:spLocks/>
              </p:cNvSpPr>
              <p:nvPr/>
            </p:nvSpPr>
            <p:spPr bwMode="auto">
              <a:xfrm>
                <a:off x="4494504" y="1538108"/>
                <a:ext cx="139364" cy="67728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51"/>
              <p:cNvSpPr>
                <a:spLocks/>
              </p:cNvSpPr>
              <p:nvPr/>
            </p:nvSpPr>
            <p:spPr bwMode="auto">
              <a:xfrm>
                <a:off x="4364258" y="1437819"/>
                <a:ext cx="186252" cy="201882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52"/>
              <p:cNvSpPr>
                <a:spLocks/>
              </p:cNvSpPr>
              <p:nvPr/>
            </p:nvSpPr>
            <p:spPr bwMode="auto">
              <a:xfrm>
                <a:off x="5231696" y="2572261"/>
                <a:ext cx="39074" cy="46889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53"/>
              <p:cNvSpPr>
                <a:spLocks/>
              </p:cNvSpPr>
              <p:nvPr/>
            </p:nvSpPr>
            <p:spPr bwMode="auto">
              <a:xfrm>
                <a:off x="4458035" y="1409164"/>
                <a:ext cx="35167" cy="33864"/>
              </a:xfrm>
              <a:custGeom>
                <a:avLst/>
                <a:gdLst>
                  <a:gd name="T0" fmla="*/ 27 w 27"/>
                  <a:gd name="T1" fmla="*/ 10 h 26"/>
                  <a:gd name="T2" fmla="*/ 20 w 27"/>
                  <a:gd name="T3" fmla="*/ 26 h 26"/>
                  <a:gd name="T4" fmla="*/ 3 w 27"/>
                  <a:gd name="T5" fmla="*/ 15 h 26"/>
                  <a:gd name="T6" fmla="*/ 0 w 27"/>
                  <a:gd name="T7" fmla="*/ 6 h 26"/>
                  <a:gd name="T8" fmla="*/ 22 w 27"/>
                  <a:gd name="T9" fmla="*/ 0 h 26"/>
                  <a:gd name="T10" fmla="*/ 27 w 27"/>
                  <a:gd name="T1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7" y="10"/>
                    </a:moveTo>
                    <a:lnTo>
                      <a:pt x="20" y="26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54"/>
              <p:cNvSpPr>
                <a:spLocks/>
              </p:cNvSpPr>
              <p:nvPr/>
            </p:nvSpPr>
            <p:spPr bwMode="auto">
              <a:xfrm>
                <a:off x="4400727" y="1367486"/>
                <a:ext cx="56006" cy="74241"/>
              </a:xfrm>
              <a:custGeom>
                <a:avLst/>
                <a:gdLst>
                  <a:gd name="T0" fmla="*/ 43 w 43"/>
                  <a:gd name="T1" fmla="*/ 25 h 57"/>
                  <a:gd name="T2" fmla="*/ 40 w 43"/>
                  <a:gd name="T3" fmla="*/ 33 h 57"/>
                  <a:gd name="T4" fmla="*/ 35 w 43"/>
                  <a:gd name="T5" fmla="*/ 30 h 57"/>
                  <a:gd name="T6" fmla="*/ 25 w 43"/>
                  <a:gd name="T7" fmla="*/ 44 h 57"/>
                  <a:gd name="T8" fmla="*/ 30 w 43"/>
                  <a:gd name="T9" fmla="*/ 54 h 57"/>
                  <a:gd name="T10" fmla="*/ 20 w 43"/>
                  <a:gd name="T11" fmla="*/ 57 h 57"/>
                  <a:gd name="T12" fmla="*/ 8 w 43"/>
                  <a:gd name="T13" fmla="*/ 55 h 57"/>
                  <a:gd name="T14" fmla="*/ 2 w 43"/>
                  <a:gd name="T15" fmla="*/ 44 h 57"/>
                  <a:gd name="T16" fmla="*/ 0 w 43"/>
                  <a:gd name="T17" fmla="*/ 24 h 57"/>
                  <a:gd name="T18" fmla="*/ 2 w 43"/>
                  <a:gd name="T19" fmla="*/ 18 h 57"/>
                  <a:gd name="T20" fmla="*/ 6 w 43"/>
                  <a:gd name="T21" fmla="*/ 12 h 57"/>
                  <a:gd name="T22" fmla="*/ 20 w 43"/>
                  <a:gd name="T23" fmla="*/ 11 h 57"/>
                  <a:gd name="T24" fmla="*/ 25 w 43"/>
                  <a:gd name="T25" fmla="*/ 6 h 57"/>
                  <a:gd name="T26" fmla="*/ 36 w 43"/>
                  <a:gd name="T27" fmla="*/ 0 h 57"/>
                  <a:gd name="T28" fmla="*/ 37 w 43"/>
                  <a:gd name="T29" fmla="*/ 10 h 57"/>
                  <a:gd name="T30" fmla="*/ 32 w 43"/>
                  <a:gd name="T31" fmla="*/ 16 h 57"/>
                  <a:gd name="T32" fmla="*/ 35 w 43"/>
                  <a:gd name="T33" fmla="*/ 22 h 57"/>
                  <a:gd name="T34" fmla="*/ 43 w 43"/>
                  <a:gd name="T35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7">
                    <a:moveTo>
                      <a:pt x="43" y="25"/>
                    </a:moveTo>
                    <a:lnTo>
                      <a:pt x="40" y="33"/>
                    </a:lnTo>
                    <a:lnTo>
                      <a:pt x="35" y="30"/>
                    </a:lnTo>
                    <a:lnTo>
                      <a:pt x="25" y="44"/>
                    </a:lnTo>
                    <a:lnTo>
                      <a:pt x="30" y="54"/>
                    </a:lnTo>
                    <a:lnTo>
                      <a:pt x="20" y="57"/>
                    </a:lnTo>
                    <a:lnTo>
                      <a:pt x="8" y="55"/>
                    </a:lnTo>
                    <a:lnTo>
                      <a:pt x="2" y="44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20" y="11"/>
                    </a:lnTo>
                    <a:lnTo>
                      <a:pt x="25" y="6"/>
                    </a:lnTo>
                    <a:lnTo>
                      <a:pt x="36" y="0"/>
                    </a:lnTo>
                    <a:lnTo>
                      <a:pt x="37" y="10"/>
                    </a:lnTo>
                    <a:lnTo>
                      <a:pt x="32" y="16"/>
                    </a:lnTo>
                    <a:lnTo>
                      <a:pt x="35" y="22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56"/>
              <p:cNvSpPr>
                <a:spLocks/>
              </p:cNvSpPr>
              <p:nvPr/>
            </p:nvSpPr>
            <p:spPr bwMode="auto">
              <a:xfrm>
                <a:off x="4039946" y="1911914"/>
                <a:ext cx="480608" cy="488423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58"/>
              <p:cNvSpPr>
                <a:spLocks/>
              </p:cNvSpPr>
              <p:nvPr/>
            </p:nvSpPr>
            <p:spPr bwMode="auto">
              <a:xfrm>
                <a:off x="4807094" y="2060394"/>
                <a:ext cx="296961" cy="259190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59"/>
              <p:cNvSpPr>
                <a:spLocks/>
              </p:cNvSpPr>
              <p:nvPr/>
            </p:nvSpPr>
            <p:spPr bwMode="auto">
              <a:xfrm>
                <a:off x="5101450" y="2428990"/>
                <a:ext cx="162808" cy="149783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60"/>
              <p:cNvSpPr>
                <a:spLocks/>
              </p:cNvSpPr>
              <p:nvPr/>
            </p:nvSpPr>
            <p:spPr bwMode="auto">
              <a:xfrm>
                <a:off x="4037341" y="1733477"/>
                <a:ext cx="269610" cy="209696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61"/>
              <p:cNvSpPr>
                <a:spLocks/>
              </p:cNvSpPr>
              <p:nvPr/>
            </p:nvSpPr>
            <p:spPr bwMode="auto">
              <a:xfrm>
                <a:off x="4691176" y="1319294"/>
                <a:ext cx="92475" cy="54703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63"/>
              <p:cNvSpPr>
                <a:spLocks/>
              </p:cNvSpPr>
              <p:nvPr/>
            </p:nvSpPr>
            <p:spPr bwMode="auto">
              <a:xfrm>
                <a:off x="4598701" y="1067920"/>
                <a:ext cx="229233" cy="246165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66"/>
              <p:cNvSpPr>
                <a:spLocks/>
              </p:cNvSpPr>
              <p:nvPr/>
            </p:nvSpPr>
            <p:spPr bwMode="auto">
              <a:xfrm>
                <a:off x="4426776" y="1754316"/>
                <a:ext cx="22142" cy="42982"/>
              </a:xfrm>
              <a:custGeom>
                <a:avLst/>
                <a:gdLst>
                  <a:gd name="T0" fmla="*/ 17 w 17"/>
                  <a:gd name="T1" fmla="*/ 17 h 33"/>
                  <a:gd name="T2" fmla="*/ 13 w 17"/>
                  <a:gd name="T3" fmla="*/ 33 h 33"/>
                  <a:gd name="T4" fmla="*/ 5 w 17"/>
                  <a:gd name="T5" fmla="*/ 29 h 33"/>
                  <a:gd name="T6" fmla="*/ 0 w 17"/>
                  <a:gd name="T7" fmla="*/ 15 h 33"/>
                  <a:gd name="T8" fmla="*/ 3 w 17"/>
                  <a:gd name="T9" fmla="*/ 7 h 33"/>
                  <a:gd name="T10" fmla="*/ 14 w 17"/>
                  <a:gd name="T11" fmla="*/ 0 h 33"/>
                  <a:gd name="T12" fmla="*/ 17 w 17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3">
                    <a:moveTo>
                      <a:pt x="17" y="17"/>
                    </a:moveTo>
                    <a:lnTo>
                      <a:pt x="13" y="33"/>
                    </a:lnTo>
                    <a:lnTo>
                      <a:pt x="5" y="29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14" y="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67"/>
              <p:cNvSpPr>
                <a:spLocks/>
              </p:cNvSpPr>
              <p:nvPr/>
            </p:nvSpPr>
            <p:spPr bwMode="auto">
              <a:xfrm>
                <a:off x="4144143" y="1538108"/>
                <a:ext cx="265702" cy="233141"/>
              </a:xfrm>
              <a:custGeom>
                <a:avLst/>
                <a:gdLst>
                  <a:gd name="T0" fmla="*/ 131 w 204"/>
                  <a:gd name="T1" fmla="*/ 15 h 179"/>
                  <a:gd name="T2" fmla="*/ 143 w 204"/>
                  <a:gd name="T3" fmla="*/ 25 h 179"/>
                  <a:gd name="T4" fmla="*/ 151 w 204"/>
                  <a:gd name="T5" fmla="*/ 23 h 179"/>
                  <a:gd name="T6" fmla="*/ 165 w 204"/>
                  <a:gd name="T7" fmla="*/ 33 h 179"/>
                  <a:gd name="T8" fmla="*/ 169 w 204"/>
                  <a:gd name="T9" fmla="*/ 34 h 179"/>
                  <a:gd name="T10" fmla="*/ 173 w 204"/>
                  <a:gd name="T11" fmla="*/ 34 h 179"/>
                  <a:gd name="T12" fmla="*/ 181 w 204"/>
                  <a:gd name="T13" fmla="*/ 39 h 179"/>
                  <a:gd name="T14" fmla="*/ 204 w 204"/>
                  <a:gd name="T15" fmla="*/ 43 h 179"/>
                  <a:gd name="T16" fmla="*/ 197 w 204"/>
                  <a:gd name="T17" fmla="*/ 57 h 179"/>
                  <a:gd name="T18" fmla="*/ 195 w 204"/>
                  <a:gd name="T19" fmla="*/ 71 h 179"/>
                  <a:gd name="T20" fmla="*/ 191 w 204"/>
                  <a:gd name="T21" fmla="*/ 75 h 179"/>
                  <a:gd name="T22" fmla="*/ 184 w 204"/>
                  <a:gd name="T23" fmla="*/ 73 h 179"/>
                  <a:gd name="T24" fmla="*/ 184 w 204"/>
                  <a:gd name="T25" fmla="*/ 78 h 179"/>
                  <a:gd name="T26" fmla="*/ 173 w 204"/>
                  <a:gd name="T27" fmla="*/ 89 h 179"/>
                  <a:gd name="T28" fmla="*/ 173 w 204"/>
                  <a:gd name="T29" fmla="*/ 99 h 179"/>
                  <a:gd name="T30" fmla="*/ 181 w 204"/>
                  <a:gd name="T31" fmla="*/ 96 h 179"/>
                  <a:gd name="T32" fmla="*/ 186 w 204"/>
                  <a:gd name="T33" fmla="*/ 105 h 179"/>
                  <a:gd name="T34" fmla="*/ 186 w 204"/>
                  <a:gd name="T35" fmla="*/ 110 h 179"/>
                  <a:gd name="T36" fmla="*/ 191 w 204"/>
                  <a:gd name="T37" fmla="*/ 118 h 179"/>
                  <a:gd name="T38" fmla="*/ 186 w 204"/>
                  <a:gd name="T39" fmla="*/ 124 h 179"/>
                  <a:gd name="T40" fmla="*/ 190 w 204"/>
                  <a:gd name="T41" fmla="*/ 140 h 179"/>
                  <a:gd name="T42" fmla="*/ 199 w 204"/>
                  <a:gd name="T43" fmla="*/ 143 h 179"/>
                  <a:gd name="T44" fmla="*/ 198 w 204"/>
                  <a:gd name="T45" fmla="*/ 151 h 179"/>
                  <a:gd name="T46" fmla="*/ 183 w 204"/>
                  <a:gd name="T47" fmla="*/ 163 h 179"/>
                  <a:gd name="T48" fmla="*/ 150 w 204"/>
                  <a:gd name="T49" fmla="*/ 157 h 179"/>
                  <a:gd name="T50" fmla="*/ 126 w 204"/>
                  <a:gd name="T51" fmla="*/ 164 h 179"/>
                  <a:gd name="T52" fmla="*/ 124 w 204"/>
                  <a:gd name="T53" fmla="*/ 177 h 179"/>
                  <a:gd name="T54" fmla="*/ 105 w 204"/>
                  <a:gd name="T55" fmla="*/ 179 h 179"/>
                  <a:gd name="T56" fmla="*/ 86 w 204"/>
                  <a:gd name="T57" fmla="*/ 170 h 179"/>
                  <a:gd name="T58" fmla="*/ 80 w 204"/>
                  <a:gd name="T59" fmla="*/ 174 h 179"/>
                  <a:gd name="T60" fmla="*/ 49 w 204"/>
                  <a:gd name="T61" fmla="*/ 165 h 179"/>
                  <a:gd name="T62" fmla="*/ 43 w 204"/>
                  <a:gd name="T63" fmla="*/ 157 h 179"/>
                  <a:gd name="T64" fmla="*/ 51 w 204"/>
                  <a:gd name="T65" fmla="*/ 145 h 179"/>
                  <a:gd name="T66" fmla="*/ 55 w 204"/>
                  <a:gd name="T67" fmla="*/ 104 h 179"/>
                  <a:gd name="T68" fmla="*/ 38 w 204"/>
                  <a:gd name="T69" fmla="*/ 83 h 179"/>
                  <a:gd name="T70" fmla="*/ 26 w 204"/>
                  <a:gd name="T71" fmla="*/ 72 h 179"/>
                  <a:gd name="T72" fmla="*/ 2 w 204"/>
                  <a:gd name="T73" fmla="*/ 65 h 179"/>
                  <a:gd name="T74" fmla="*/ 0 w 204"/>
                  <a:gd name="T75" fmla="*/ 50 h 179"/>
                  <a:gd name="T76" fmla="*/ 21 w 204"/>
                  <a:gd name="T77" fmla="*/ 45 h 179"/>
                  <a:gd name="T78" fmla="*/ 48 w 204"/>
                  <a:gd name="T79" fmla="*/ 50 h 179"/>
                  <a:gd name="T80" fmla="*/ 44 w 204"/>
                  <a:gd name="T81" fmla="*/ 27 h 179"/>
                  <a:gd name="T82" fmla="*/ 58 w 204"/>
                  <a:gd name="T83" fmla="*/ 36 h 179"/>
                  <a:gd name="T84" fmla="*/ 96 w 204"/>
                  <a:gd name="T85" fmla="*/ 20 h 179"/>
                  <a:gd name="T86" fmla="*/ 100 w 204"/>
                  <a:gd name="T87" fmla="*/ 4 h 179"/>
                  <a:gd name="T88" fmla="*/ 114 w 204"/>
                  <a:gd name="T89" fmla="*/ 0 h 179"/>
                  <a:gd name="T90" fmla="*/ 117 w 204"/>
                  <a:gd name="T91" fmla="*/ 7 h 179"/>
                  <a:gd name="T92" fmla="*/ 124 w 204"/>
                  <a:gd name="T93" fmla="*/ 7 h 179"/>
                  <a:gd name="T94" fmla="*/ 131 w 204"/>
                  <a:gd name="T95" fmla="*/ 1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79">
                    <a:moveTo>
                      <a:pt x="131" y="15"/>
                    </a:moveTo>
                    <a:lnTo>
                      <a:pt x="143" y="25"/>
                    </a:lnTo>
                    <a:lnTo>
                      <a:pt x="151" y="23"/>
                    </a:lnTo>
                    <a:lnTo>
                      <a:pt x="165" y="33"/>
                    </a:lnTo>
                    <a:lnTo>
                      <a:pt x="169" y="34"/>
                    </a:lnTo>
                    <a:lnTo>
                      <a:pt x="173" y="34"/>
                    </a:lnTo>
                    <a:lnTo>
                      <a:pt x="181" y="39"/>
                    </a:lnTo>
                    <a:lnTo>
                      <a:pt x="204" y="43"/>
                    </a:lnTo>
                    <a:lnTo>
                      <a:pt x="197" y="57"/>
                    </a:lnTo>
                    <a:lnTo>
                      <a:pt x="195" y="71"/>
                    </a:lnTo>
                    <a:lnTo>
                      <a:pt x="191" y="75"/>
                    </a:lnTo>
                    <a:lnTo>
                      <a:pt x="184" y="73"/>
                    </a:lnTo>
                    <a:lnTo>
                      <a:pt x="184" y="78"/>
                    </a:lnTo>
                    <a:lnTo>
                      <a:pt x="173" y="89"/>
                    </a:lnTo>
                    <a:lnTo>
                      <a:pt x="173" y="99"/>
                    </a:lnTo>
                    <a:lnTo>
                      <a:pt x="181" y="96"/>
                    </a:lnTo>
                    <a:lnTo>
                      <a:pt x="186" y="105"/>
                    </a:lnTo>
                    <a:lnTo>
                      <a:pt x="186" y="110"/>
                    </a:lnTo>
                    <a:lnTo>
                      <a:pt x="191" y="118"/>
                    </a:lnTo>
                    <a:lnTo>
                      <a:pt x="186" y="124"/>
                    </a:lnTo>
                    <a:lnTo>
                      <a:pt x="190" y="140"/>
                    </a:lnTo>
                    <a:lnTo>
                      <a:pt x="199" y="143"/>
                    </a:lnTo>
                    <a:lnTo>
                      <a:pt x="198" y="151"/>
                    </a:lnTo>
                    <a:lnTo>
                      <a:pt x="183" y="163"/>
                    </a:lnTo>
                    <a:lnTo>
                      <a:pt x="150" y="157"/>
                    </a:lnTo>
                    <a:lnTo>
                      <a:pt x="126" y="164"/>
                    </a:lnTo>
                    <a:lnTo>
                      <a:pt x="124" y="177"/>
                    </a:lnTo>
                    <a:lnTo>
                      <a:pt x="105" y="179"/>
                    </a:lnTo>
                    <a:lnTo>
                      <a:pt x="86" y="170"/>
                    </a:lnTo>
                    <a:lnTo>
                      <a:pt x="80" y="174"/>
                    </a:lnTo>
                    <a:lnTo>
                      <a:pt x="49" y="165"/>
                    </a:lnTo>
                    <a:lnTo>
                      <a:pt x="43" y="157"/>
                    </a:lnTo>
                    <a:lnTo>
                      <a:pt x="51" y="145"/>
                    </a:lnTo>
                    <a:lnTo>
                      <a:pt x="55" y="104"/>
                    </a:lnTo>
                    <a:lnTo>
                      <a:pt x="38" y="83"/>
                    </a:lnTo>
                    <a:lnTo>
                      <a:pt x="26" y="72"/>
                    </a:lnTo>
                    <a:lnTo>
                      <a:pt x="2" y="65"/>
                    </a:lnTo>
                    <a:lnTo>
                      <a:pt x="0" y="50"/>
                    </a:lnTo>
                    <a:lnTo>
                      <a:pt x="21" y="45"/>
                    </a:lnTo>
                    <a:lnTo>
                      <a:pt x="48" y="5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96" y="20"/>
                    </a:lnTo>
                    <a:lnTo>
                      <a:pt x="100" y="4"/>
                    </a:lnTo>
                    <a:lnTo>
                      <a:pt x="114" y="0"/>
                    </a:lnTo>
                    <a:lnTo>
                      <a:pt x="117" y="7"/>
                    </a:lnTo>
                    <a:lnTo>
                      <a:pt x="124" y="7"/>
                    </a:lnTo>
                    <a:lnTo>
                      <a:pt x="131" y="1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69"/>
              <p:cNvSpPr>
                <a:spLocks/>
              </p:cNvSpPr>
              <p:nvPr/>
            </p:nvSpPr>
            <p:spPr bwMode="auto">
              <a:xfrm>
                <a:off x="4088136" y="1432609"/>
                <a:ext cx="39074" cy="33864"/>
              </a:xfrm>
              <a:custGeom>
                <a:avLst/>
                <a:gdLst>
                  <a:gd name="T0" fmla="*/ 30 w 30"/>
                  <a:gd name="T1" fmla="*/ 13 h 26"/>
                  <a:gd name="T2" fmla="*/ 21 w 30"/>
                  <a:gd name="T3" fmla="*/ 26 h 26"/>
                  <a:gd name="T4" fmla="*/ 10 w 30"/>
                  <a:gd name="T5" fmla="*/ 22 h 26"/>
                  <a:gd name="T6" fmla="*/ 0 w 30"/>
                  <a:gd name="T7" fmla="*/ 23 h 26"/>
                  <a:gd name="T8" fmla="*/ 4 w 30"/>
                  <a:gd name="T9" fmla="*/ 12 h 26"/>
                  <a:gd name="T10" fmla="*/ 1 w 30"/>
                  <a:gd name="T11" fmla="*/ 1 h 26"/>
                  <a:gd name="T12" fmla="*/ 14 w 30"/>
                  <a:gd name="T13" fmla="*/ 0 h 26"/>
                  <a:gd name="T14" fmla="*/ 30 w 30"/>
                  <a:gd name="T1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30" y="13"/>
                    </a:moveTo>
                    <a:lnTo>
                      <a:pt x="21" y="26"/>
                    </a:lnTo>
                    <a:lnTo>
                      <a:pt x="10" y="22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" y="1"/>
                    </a:lnTo>
                    <a:lnTo>
                      <a:pt x="14" y="0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70"/>
              <p:cNvSpPr>
                <a:spLocks/>
              </p:cNvSpPr>
              <p:nvPr/>
            </p:nvSpPr>
            <p:spPr bwMode="auto">
              <a:xfrm>
                <a:off x="4119396" y="1345343"/>
                <a:ext cx="156295" cy="224023"/>
              </a:xfrm>
              <a:custGeom>
                <a:avLst/>
                <a:gdLst>
                  <a:gd name="T0" fmla="*/ 49 w 120"/>
                  <a:gd name="T1" fmla="*/ 0 h 172"/>
                  <a:gd name="T2" fmla="*/ 32 w 120"/>
                  <a:gd name="T3" fmla="*/ 21 h 172"/>
                  <a:gd name="T4" fmla="*/ 47 w 120"/>
                  <a:gd name="T5" fmla="*/ 18 h 172"/>
                  <a:gd name="T6" fmla="*/ 64 w 120"/>
                  <a:gd name="T7" fmla="*/ 18 h 172"/>
                  <a:gd name="T8" fmla="*/ 60 w 120"/>
                  <a:gd name="T9" fmla="*/ 34 h 172"/>
                  <a:gd name="T10" fmla="*/ 46 w 120"/>
                  <a:gd name="T11" fmla="*/ 51 h 172"/>
                  <a:gd name="T12" fmla="*/ 62 w 120"/>
                  <a:gd name="T13" fmla="*/ 53 h 172"/>
                  <a:gd name="T14" fmla="*/ 63 w 120"/>
                  <a:gd name="T15" fmla="*/ 55 h 172"/>
                  <a:gd name="T16" fmla="*/ 76 w 120"/>
                  <a:gd name="T17" fmla="*/ 78 h 172"/>
                  <a:gd name="T18" fmla="*/ 87 w 120"/>
                  <a:gd name="T19" fmla="*/ 82 h 172"/>
                  <a:gd name="T20" fmla="*/ 96 w 120"/>
                  <a:gd name="T21" fmla="*/ 104 h 172"/>
                  <a:gd name="T22" fmla="*/ 101 w 120"/>
                  <a:gd name="T23" fmla="*/ 112 h 172"/>
                  <a:gd name="T24" fmla="*/ 120 w 120"/>
                  <a:gd name="T25" fmla="*/ 116 h 172"/>
                  <a:gd name="T26" fmla="*/ 118 w 120"/>
                  <a:gd name="T27" fmla="*/ 129 h 172"/>
                  <a:gd name="T28" fmla="*/ 110 w 120"/>
                  <a:gd name="T29" fmla="*/ 135 h 172"/>
                  <a:gd name="T30" fmla="*/ 116 w 120"/>
                  <a:gd name="T31" fmla="*/ 145 h 172"/>
                  <a:gd name="T32" fmla="*/ 102 w 120"/>
                  <a:gd name="T33" fmla="*/ 155 h 172"/>
                  <a:gd name="T34" fmla="*/ 81 w 120"/>
                  <a:gd name="T35" fmla="*/ 155 h 172"/>
                  <a:gd name="T36" fmla="*/ 54 w 120"/>
                  <a:gd name="T37" fmla="*/ 161 h 172"/>
                  <a:gd name="T38" fmla="*/ 46 w 120"/>
                  <a:gd name="T39" fmla="*/ 157 h 172"/>
                  <a:gd name="T40" fmla="*/ 36 w 120"/>
                  <a:gd name="T41" fmla="*/ 166 h 172"/>
                  <a:gd name="T42" fmla="*/ 21 w 120"/>
                  <a:gd name="T43" fmla="*/ 164 h 172"/>
                  <a:gd name="T44" fmla="*/ 10 w 120"/>
                  <a:gd name="T45" fmla="*/ 172 h 172"/>
                  <a:gd name="T46" fmla="*/ 1 w 120"/>
                  <a:gd name="T47" fmla="*/ 168 h 172"/>
                  <a:gd name="T48" fmla="*/ 25 w 120"/>
                  <a:gd name="T49" fmla="*/ 147 h 172"/>
                  <a:gd name="T50" fmla="*/ 39 w 120"/>
                  <a:gd name="T51" fmla="*/ 142 h 172"/>
                  <a:gd name="T52" fmla="*/ 39 w 120"/>
                  <a:gd name="T53" fmla="*/ 142 h 172"/>
                  <a:gd name="T54" fmla="*/ 15 w 120"/>
                  <a:gd name="T55" fmla="*/ 139 h 172"/>
                  <a:gd name="T56" fmla="*/ 11 w 120"/>
                  <a:gd name="T57" fmla="*/ 131 h 172"/>
                  <a:gd name="T58" fmla="*/ 27 w 120"/>
                  <a:gd name="T59" fmla="*/ 125 h 172"/>
                  <a:gd name="T60" fmla="*/ 19 w 120"/>
                  <a:gd name="T61" fmla="*/ 114 h 172"/>
                  <a:gd name="T62" fmla="*/ 22 w 120"/>
                  <a:gd name="T63" fmla="*/ 101 h 172"/>
                  <a:gd name="T64" fmla="*/ 45 w 120"/>
                  <a:gd name="T65" fmla="*/ 102 h 172"/>
                  <a:gd name="T66" fmla="*/ 45 w 120"/>
                  <a:gd name="T67" fmla="*/ 102 h 172"/>
                  <a:gd name="T68" fmla="*/ 48 w 120"/>
                  <a:gd name="T69" fmla="*/ 91 h 172"/>
                  <a:gd name="T70" fmla="*/ 38 w 120"/>
                  <a:gd name="T71" fmla="*/ 79 h 172"/>
                  <a:gd name="T72" fmla="*/ 37 w 120"/>
                  <a:gd name="T73" fmla="*/ 79 h 172"/>
                  <a:gd name="T74" fmla="*/ 19 w 120"/>
                  <a:gd name="T75" fmla="*/ 75 h 172"/>
                  <a:gd name="T76" fmla="*/ 15 w 120"/>
                  <a:gd name="T77" fmla="*/ 70 h 172"/>
                  <a:gd name="T78" fmla="*/ 21 w 120"/>
                  <a:gd name="T79" fmla="*/ 61 h 172"/>
                  <a:gd name="T80" fmla="*/ 16 w 120"/>
                  <a:gd name="T81" fmla="*/ 55 h 172"/>
                  <a:gd name="T82" fmla="*/ 8 w 120"/>
                  <a:gd name="T83" fmla="*/ 65 h 172"/>
                  <a:gd name="T84" fmla="*/ 8 w 120"/>
                  <a:gd name="T85" fmla="*/ 46 h 172"/>
                  <a:gd name="T86" fmla="*/ 0 w 120"/>
                  <a:gd name="T87" fmla="*/ 36 h 172"/>
                  <a:gd name="T88" fmla="*/ 7 w 120"/>
                  <a:gd name="T89" fmla="*/ 15 h 172"/>
                  <a:gd name="T90" fmla="*/ 19 w 120"/>
                  <a:gd name="T91" fmla="*/ 0 h 172"/>
                  <a:gd name="T92" fmla="*/ 31 w 120"/>
                  <a:gd name="T93" fmla="*/ 1 h 172"/>
                  <a:gd name="T94" fmla="*/ 49 w 120"/>
                  <a:gd name="T9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0" h="172">
                    <a:moveTo>
                      <a:pt x="49" y="0"/>
                    </a:moveTo>
                    <a:lnTo>
                      <a:pt x="32" y="21"/>
                    </a:lnTo>
                    <a:lnTo>
                      <a:pt x="47" y="18"/>
                    </a:lnTo>
                    <a:lnTo>
                      <a:pt x="64" y="18"/>
                    </a:lnTo>
                    <a:lnTo>
                      <a:pt x="60" y="34"/>
                    </a:lnTo>
                    <a:lnTo>
                      <a:pt x="46" y="51"/>
                    </a:lnTo>
                    <a:lnTo>
                      <a:pt x="62" y="53"/>
                    </a:lnTo>
                    <a:lnTo>
                      <a:pt x="63" y="55"/>
                    </a:lnTo>
                    <a:lnTo>
                      <a:pt x="76" y="78"/>
                    </a:lnTo>
                    <a:lnTo>
                      <a:pt x="87" y="82"/>
                    </a:lnTo>
                    <a:lnTo>
                      <a:pt x="96" y="104"/>
                    </a:lnTo>
                    <a:lnTo>
                      <a:pt x="101" y="112"/>
                    </a:lnTo>
                    <a:lnTo>
                      <a:pt x="120" y="116"/>
                    </a:lnTo>
                    <a:lnTo>
                      <a:pt x="118" y="129"/>
                    </a:lnTo>
                    <a:lnTo>
                      <a:pt x="110" y="135"/>
                    </a:lnTo>
                    <a:lnTo>
                      <a:pt x="116" y="145"/>
                    </a:lnTo>
                    <a:lnTo>
                      <a:pt x="102" y="155"/>
                    </a:lnTo>
                    <a:lnTo>
                      <a:pt x="81" y="155"/>
                    </a:lnTo>
                    <a:lnTo>
                      <a:pt x="54" y="161"/>
                    </a:lnTo>
                    <a:lnTo>
                      <a:pt x="46" y="157"/>
                    </a:lnTo>
                    <a:lnTo>
                      <a:pt x="36" y="166"/>
                    </a:lnTo>
                    <a:lnTo>
                      <a:pt x="21" y="164"/>
                    </a:lnTo>
                    <a:lnTo>
                      <a:pt x="10" y="172"/>
                    </a:lnTo>
                    <a:lnTo>
                      <a:pt x="1" y="168"/>
                    </a:lnTo>
                    <a:lnTo>
                      <a:pt x="25" y="147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15" y="139"/>
                    </a:lnTo>
                    <a:lnTo>
                      <a:pt x="11" y="131"/>
                    </a:lnTo>
                    <a:lnTo>
                      <a:pt x="27" y="125"/>
                    </a:lnTo>
                    <a:lnTo>
                      <a:pt x="19" y="114"/>
                    </a:lnTo>
                    <a:lnTo>
                      <a:pt x="22" y="101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8" y="91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21" y="61"/>
                    </a:lnTo>
                    <a:lnTo>
                      <a:pt x="16" y="55"/>
                    </a:lnTo>
                    <a:lnTo>
                      <a:pt x="8" y="65"/>
                    </a:lnTo>
                    <a:lnTo>
                      <a:pt x="8" y="46"/>
                    </a:lnTo>
                    <a:lnTo>
                      <a:pt x="0" y="36"/>
                    </a:lnTo>
                    <a:lnTo>
                      <a:pt x="7" y="15"/>
                    </a:lnTo>
                    <a:lnTo>
                      <a:pt x="19" y="0"/>
                    </a:lnTo>
                    <a:lnTo>
                      <a:pt x="31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71"/>
              <p:cNvSpPr>
                <a:spLocks/>
              </p:cNvSpPr>
              <p:nvPr/>
            </p:nvSpPr>
            <p:spPr bwMode="auto">
              <a:xfrm>
                <a:off x="5106660" y="1738686"/>
                <a:ext cx="156295" cy="67728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72"/>
              <p:cNvSpPr>
                <a:spLocks/>
              </p:cNvSpPr>
              <p:nvPr/>
            </p:nvSpPr>
            <p:spPr bwMode="auto">
              <a:xfrm>
                <a:off x="4163679" y="2615242"/>
                <a:ext cx="102895" cy="171925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73"/>
              <p:cNvSpPr>
                <a:spLocks/>
              </p:cNvSpPr>
              <p:nvPr/>
            </p:nvSpPr>
            <p:spPr bwMode="auto">
              <a:xfrm>
                <a:off x="3881046" y="2574866"/>
                <a:ext cx="173228" cy="143271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74"/>
              <p:cNvSpPr>
                <a:spLocks/>
              </p:cNvSpPr>
              <p:nvPr/>
            </p:nvSpPr>
            <p:spPr bwMode="auto">
              <a:xfrm>
                <a:off x="3840669" y="2539700"/>
                <a:ext cx="71636" cy="20839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75"/>
              <p:cNvSpPr>
                <a:spLocks/>
              </p:cNvSpPr>
              <p:nvPr/>
            </p:nvSpPr>
            <p:spPr bwMode="auto">
              <a:xfrm>
                <a:off x="3844577" y="2573564"/>
                <a:ext cx="70333" cy="42982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77"/>
              <p:cNvSpPr>
                <a:spLocks/>
              </p:cNvSpPr>
              <p:nvPr/>
            </p:nvSpPr>
            <p:spPr bwMode="auto">
              <a:xfrm>
                <a:off x="4770625" y="1949685"/>
                <a:ext cx="62518" cy="20839"/>
              </a:xfrm>
              <a:custGeom>
                <a:avLst/>
                <a:gdLst>
                  <a:gd name="T0" fmla="*/ 2 w 48"/>
                  <a:gd name="T1" fmla="*/ 0 h 16"/>
                  <a:gd name="T2" fmla="*/ 12 w 48"/>
                  <a:gd name="T3" fmla="*/ 7 h 16"/>
                  <a:gd name="T4" fmla="*/ 25 w 48"/>
                  <a:gd name="T5" fmla="*/ 6 h 16"/>
                  <a:gd name="T6" fmla="*/ 39 w 48"/>
                  <a:gd name="T7" fmla="*/ 7 h 16"/>
                  <a:gd name="T8" fmla="*/ 38 w 48"/>
                  <a:gd name="T9" fmla="*/ 11 h 16"/>
                  <a:gd name="T10" fmla="*/ 48 w 48"/>
                  <a:gd name="T11" fmla="*/ 8 h 16"/>
                  <a:gd name="T12" fmla="*/ 46 w 48"/>
                  <a:gd name="T13" fmla="*/ 14 h 16"/>
                  <a:gd name="T14" fmla="*/ 21 w 48"/>
                  <a:gd name="T15" fmla="*/ 16 h 16"/>
                  <a:gd name="T16" fmla="*/ 21 w 48"/>
                  <a:gd name="T17" fmla="*/ 13 h 16"/>
                  <a:gd name="T18" fmla="*/ 0 w 48"/>
                  <a:gd name="T19" fmla="*/ 9 h 16"/>
                  <a:gd name="T20" fmla="*/ 2 w 48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16">
                    <a:moveTo>
                      <a:pt x="2" y="0"/>
                    </a:moveTo>
                    <a:lnTo>
                      <a:pt x="12" y="7"/>
                    </a:lnTo>
                    <a:lnTo>
                      <a:pt x="25" y="6"/>
                    </a:lnTo>
                    <a:lnTo>
                      <a:pt x="39" y="7"/>
                    </a:lnTo>
                    <a:lnTo>
                      <a:pt x="38" y="11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78"/>
              <p:cNvSpPr>
                <a:spLocks/>
              </p:cNvSpPr>
              <p:nvPr/>
            </p:nvSpPr>
            <p:spPr bwMode="auto">
              <a:xfrm>
                <a:off x="4685966" y="1785575"/>
                <a:ext cx="136759" cy="144573"/>
              </a:xfrm>
              <a:custGeom>
                <a:avLst/>
                <a:gdLst>
                  <a:gd name="T0" fmla="*/ 105 w 105"/>
                  <a:gd name="T1" fmla="*/ 5 h 111"/>
                  <a:gd name="T2" fmla="*/ 101 w 105"/>
                  <a:gd name="T3" fmla="*/ 18 h 111"/>
                  <a:gd name="T4" fmla="*/ 98 w 105"/>
                  <a:gd name="T5" fmla="*/ 20 h 111"/>
                  <a:gd name="T6" fmla="*/ 87 w 105"/>
                  <a:gd name="T7" fmla="*/ 20 h 111"/>
                  <a:gd name="T8" fmla="*/ 78 w 105"/>
                  <a:gd name="T9" fmla="*/ 18 h 111"/>
                  <a:gd name="T10" fmla="*/ 58 w 105"/>
                  <a:gd name="T11" fmla="*/ 23 h 111"/>
                  <a:gd name="T12" fmla="*/ 71 w 105"/>
                  <a:gd name="T13" fmla="*/ 35 h 111"/>
                  <a:gd name="T14" fmla="*/ 63 w 105"/>
                  <a:gd name="T15" fmla="*/ 38 h 111"/>
                  <a:gd name="T16" fmla="*/ 54 w 105"/>
                  <a:gd name="T17" fmla="*/ 38 h 111"/>
                  <a:gd name="T18" fmla="*/ 44 w 105"/>
                  <a:gd name="T19" fmla="*/ 28 h 111"/>
                  <a:gd name="T20" fmla="*/ 41 w 105"/>
                  <a:gd name="T21" fmla="*/ 32 h 111"/>
                  <a:gd name="T22" fmla="*/ 46 w 105"/>
                  <a:gd name="T23" fmla="*/ 44 h 111"/>
                  <a:gd name="T24" fmla="*/ 55 w 105"/>
                  <a:gd name="T25" fmla="*/ 54 h 111"/>
                  <a:gd name="T26" fmla="*/ 49 w 105"/>
                  <a:gd name="T27" fmla="*/ 59 h 111"/>
                  <a:gd name="T28" fmla="*/ 59 w 105"/>
                  <a:gd name="T29" fmla="*/ 68 h 111"/>
                  <a:gd name="T30" fmla="*/ 68 w 105"/>
                  <a:gd name="T31" fmla="*/ 74 h 111"/>
                  <a:gd name="T32" fmla="*/ 70 w 105"/>
                  <a:gd name="T33" fmla="*/ 86 h 111"/>
                  <a:gd name="T34" fmla="*/ 53 w 105"/>
                  <a:gd name="T35" fmla="*/ 80 h 111"/>
                  <a:gd name="T36" fmla="*/ 59 w 105"/>
                  <a:gd name="T37" fmla="*/ 91 h 111"/>
                  <a:gd name="T38" fmla="*/ 49 w 105"/>
                  <a:gd name="T39" fmla="*/ 93 h 111"/>
                  <a:gd name="T40" fmla="*/ 57 w 105"/>
                  <a:gd name="T41" fmla="*/ 111 h 111"/>
                  <a:gd name="T42" fmla="*/ 45 w 105"/>
                  <a:gd name="T43" fmla="*/ 111 h 111"/>
                  <a:gd name="T44" fmla="*/ 30 w 105"/>
                  <a:gd name="T45" fmla="*/ 102 h 111"/>
                  <a:gd name="T46" fmla="*/ 23 w 105"/>
                  <a:gd name="T47" fmla="*/ 86 h 111"/>
                  <a:gd name="T48" fmla="*/ 19 w 105"/>
                  <a:gd name="T49" fmla="*/ 72 h 111"/>
                  <a:gd name="T50" fmla="*/ 11 w 105"/>
                  <a:gd name="T51" fmla="*/ 63 h 111"/>
                  <a:gd name="T52" fmla="*/ 2 w 105"/>
                  <a:gd name="T53" fmla="*/ 51 h 111"/>
                  <a:gd name="T54" fmla="*/ 0 w 105"/>
                  <a:gd name="T55" fmla="*/ 45 h 111"/>
                  <a:gd name="T56" fmla="*/ 7 w 105"/>
                  <a:gd name="T57" fmla="*/ 35 h 111"/>
                  <a:gd name="T58" fmla="*/ 7 w 105"/>
                  <a:gd name="T59" fmla="*/ 28 h 111"/>
                  <a:gd name="T60" fmla="*/ 13 w 105"/>
                  <a:gd name="T61" fmla="*/ 26 h 111"/>
                  <a:gd name="T62" fmla="*/ 13 w 105"/>
                  <a:gd name="T63" fmla="*/ 20 h 111"/>
                  <a:gd name="T64" fmla="*/ 24 w 105"/>
                  <a:gd name="T65" fmla="*/ 18 h 111"/>
                  <a:gd name="T66" fmla="*/ 30 w 105"/>
                  <a:gd name="T67" fmla="*/ 14 h 111"/>
                  <a:gd name="T68" fmla="*/ 39 w 105"/>
                  <a:gd name="T69" fmla="*/ 14 h 111"/>
                  <a:gd name="T70" fmla="*/ 41 w 105"/>
                  <a:gd name="T71" fmla="*/ 10 h 111"/>
                  <a:gd name="T72" fmla="*/ 44 w 105"/>
                  <a:gd name="T73" fmla="*/ 10 h 111"/>
                  <a:gd name="T74" fmla="*/ 57 w 105"/>
                  <a:gd name="T75" fmla="*/ 10 h 111"/>
                  <a:gd name="T76" fmla="*/ 70 w 105"/>
                  <a:gd name="T77" fmla="*/ 5 h 111"/>
                  <a:gd name="T78" fmla="*/ 82 w 105"/>
                  <a:gd name="T79" fmla="*/ 12 h 111"/>
                  <a:gd name="T80" fmla="*/ 97 w 105"/>
                  <a:gd name="T81" fmla="*/ 10 h 111"/>
                  <a:gd name="T82" fmla="*/ 96 w 105"/>
                  <a:gd name="T83" fmla="*/ 0 h 111"/>
                  <a:gd name="T84" fmla="*/ 105 w 105"/>
                  <a:gd name="T85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111">
                    <a:moveTo>
                      <a:pt x="105" y="5"/>
                    </a:moveTo>
                    <a:lnTo>
                      <a:pt x="101" y="18"/>
                    </a:lnTo>
                    <a:lnTo>
                      <a:pt x="98" y="20"/>
                    </a:lnTo>
                    <a:lnTo>
                      <a:pt x="87" y="20"/>
                    </a:lnTo>
                    <a:lnTo>
                      <a:pt x="78" y="18"/>
                    </a:lnTo>
                    <a:lnTo>
                      <a:pt x="58" y="23"/>
                    </a:lnTo>
                    <a:lnTo>
                      <a:pt x="71" y="35"/>
                    </a:lnTo>
                    <a:lnTo>
                      <a:pt x="63" y="38"/>
                    </a:lnTo>
                    <a:lnTo>
                      <a:pt x="54" y="38"/>
                    </a:lnTo>
                    <a:lnTo>
                      <a:pt x="44" y="28"/>
                    </a:lnTo>
                    <a:lnTo>
                      <a:pt x="41" y="32"/>
                    </a:lnTo>
                    <a:lnTo>
                      <a:pt x="46" y="44"/>
                    </a:lnTo>
                    <a:lnTo>
                      <a:pt x="55" y="54"/>
                    </a:lnTo>
                    <a:lnTo>
                      <a:pt x="49" y="59"/>
                    </a:lnTo>
                    <a:lnTo>
                      <a:pt x="59" y="68"/>
                    </a:lnTo>
                    <a:lnTo>
                      <a:pt x="68" y="74"/>
                    </a:lnTo>
                    <a:lnTo>
                      <a:pt x="70" y="86"/>
                    </a:lnTo>
                    <a:lnTo>
                      <a:pt x="53" y="80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57" y="111"/>
                    </a:lnTo>
                    <a:lnTo>
                      <a:pt x="45" y="111"/>
                    </a:lnTo>
                    <a:lnTo>
                      <a:pt x="30" y="102"/>
                    </a:lnTo>
                    <a:lnTo>
                      <a:pt x="23" y="86"/>
                    </a:lnTo>
                    <a:lnTo>
                      <a:pt x="19" y="72"/>
                    </a:lnTo>
                    <a:lnTo>
                      <a:pt x="11" y="63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24" y="18"/>
                    </a:lnTo>
                    <a:lnTo>
                      <a:pt x="30" y="14"/>
                    </a:lnTo>
                    <a:lnTo>
                      <a:pt x="39" y="14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57" y="10"/>
                    </a:lnTo>
                    <a:lnTo>
                      <a:pt x="70" y="5"/>
                    </a:lnTo>
                    <a:lnTo>
                      <a:pt x="82" y="12"/>
                    </a:lnTo>
                    <a:lnTo>
                      <a:pt x="97" y="10"/>
                    </a:lnTo>
                    <a:lnTo>
                      <a:pt x="96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4533578" y="1660539"/>
                <a:ext cx="122431" cy="106802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85"/>
              <p:cNvSpPr>
                <a:spLocks/>
              </p:cNvSpPr>
              <p:nvPr/>
            </p:nvSpPr>
            <p:spPr bwMode="auto">
              <a:xfrm>
                <a:off x="4584374" y="1604533"/>
                <a:ext cx="135456" cy="75543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87"/>
              <p:cNvSpPr>
                <a:spLocks/>
              </p:cNvSpPr>
              <p:nvPr/>
            </p:nvSpPr>
            <p:spPr bwMode="auto">
              <a:xfrm>
                <a:off x="5832131" y="1954895"/>
                <a:ext cx="656440" cy="745007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88"/>
              <p:cNvSpPr>
                <a:spLocks/>
              </p:cNvSpPr>
              <p:nvPr/>
            </p:nvSpPr>
            <p:spPr bwMode="auto">
              <a:xfrm>
                <a:off x="4036038" y="1433911"/>
                <a:ext cx="82055" cy="89870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89"/>
              <p:cNvSpPr>
                <a:spLocks/>
              </p:cNvSpPr>
              <p:nvPr/>
            </p:nvSpPr>
            <p:spPr bwMode="auto">
              <a:xfrm>
                <a:off x="5216067" y="1841581"/>
                <a:ext cx="491028" cy="394646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solidFill>
                <a:srgbClr val="7030A0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90"/>
              <p:cNvSpPr>
                <a:spLocks/>
              </p:cNvSpPr>
              <p:nvPr/>
            </p:nvSpPr>
            <p:spPr bwMode="auto">
              <a:xfrm>
                <a:off x="5120988" y="1904099"/>
                <a:ext cx="234443" cy="224023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91"/>
              <p:cNvSpPr>
                <a:spLocks/>
              </p:cNvSpPr>
              <p:nvPr/>
            </p:nvSpPr>
            <p:spPr bwMode="auto">
              <a:xfrm>
                <a:off x="3801595" y="1151277"/>
                <a:ext cx="192764" cy="72938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92"/>
              <p:cNvSpPr>
                <a:spLocks/>
              </p:cNvSpPr>
              <p:nvPr/>
            </p:nvSpPr>
            <p:spPr bwMode="auto">
              <a:xfrm>
                <a:off x="5023303" y="2014808"/>
                <a:ext cx="31259" cy="102895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93"/>
              <p:cNvSpPr>
                <a:spLocks/>
              </p:cNvSpPr>
              <p:nvPr/>
            </p:nvSpPr>
            <p:spPr bwMode="auto">
              <a:xfrm>
                <a:off x="4517948" y="1881957"/>
                <a:ext cx="67728" cy="42982"/>
              </a:xfrm>
              <a:custGeom>
                <a:avLst/>
                <a:gdLst>
                  <a:gd name="T0" fmla="*/ 52 w 52"/>
                  <a:gd name="T1" fmla="*/ 0 h 33"/>
                  <a:gd name="T2" fmla="*/ 47 w 52"/>
                  <a:gd name="T3" fmla="*/ 16 h 33"/>
                  <a:gd name="T4" fmla="*/ 50 w 52"/>
                  <a:gd name="T5" fmla="*/ 23 h 33"/>
                  <a:gd name="T6" fmla="*/ 47 w 52"/>
                  <a:gd name="T7" fmla="*/ 33 h 33"/>
                  <a:gd name="T8" fmla="*/ 33 w 52"/>
                  <a:gd name="T9" fmla="*/ 25 h 33"/>
                  <a:gd name="T10" fmla="*/ 24 w 52"/>
                  <a:gd name="T11" fmla="*/ 23 h 33"/>
                  <a:gd name="T12" fmla="*/ 0 w 52"/>
                  <a:gd name="T13" fmla="*/ 13 h 33"/>
                  <a:gd name="T14" fmla="*/ 2 w 52"/>
                  <a:gd name="T15" fmla="*/ 2 h 33"/>
                  <a:gd name="T16" fmla="*/ 22 w 52"/>
                  <a:gd name="T17" fmla="*/ 4 h 33"/>
                  <a:gd name="T18" fmla="*/ 39 w 52"/>
                  <a:gd name="T19" fmla="*/ 2 h 33"/>
                  <a:gd name="T20" fmla="*/ 52 w 52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33">
                    <a:moveTo>
                      <a:pt x="52" y="0"/>
                    </a:moveTo>
                    <a:lnTo>
                      <a:pt x="47" y="16"/>
                    </a:lnTo>
                    <a:lnTo>
                      <a:pt x="50" y="23"/>
                    </a:lnTo>
                    <a:lnTo>
                      <a:pt x="47" y="33"/>
                    </a:lnTo>
                    <a:lnTo>
                      <a:pt x="33" y="25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2" y="2"/>
                    </a:lnTo>
                    <a:lnTo>
                      <a:pt x="22" y="4"/>
                    </a:lnTo>
                    <a:lnTo>
                      <a:pt x="3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94"/>
              <p:cNvSpPr>
                <a:spLocks/>
              </p:cNvSpPr>
              <p:nvPr/>
            </p:nvSpPr>
            <p:spPr bwMode="auto">
              <a:xfrm>
                <a:off x="4420264" y="1801204"/>
                <a:ext cx="36469" cy="62518"/>
              </a:xfrm>
              <a:custGeom>
                <a:avLst/>
                <a:gdLst>
                  <a:gd name="T0" fmla="*/ 17 w 28"/>
                  <a:gd name="T1" fmla="*/ 0 h 48"/>
                  <a:gd name="T2" fmla="*/ 28 w 28"/>
                  <a:gd name="T3" fmla="*/ 15 h 48"/>
                  <a:gd name="T4" fmla="*/ 27 w 28"/>
                  <a:gd name="T5" fmla="*/ 42 h 48"/>
                  <a:gd name="T6" fmla="*/ 19 w 28"/>
                  <a:gd name="T7" fmla="*/ 41 h 48"/>
                  <a:gd name="T8" fmla="*/ 12 w 28"/>
                  <a:gd name="T9" fmla="*/ 48 h 48"/>
                  <a:gd name="T10" fmla="*/ 6 w 28"/>
                  <a:gd name="T11" fmla="*/ 43 h 48"/>
                  <a:gd name="T12" fmla="*/ 4 w 28"/>
                  <a:gd name="T13" fmla="*/ 18 h 48"/>
                  <a:gd name="T14" fmla="*/ 0 w 28"/>
                  <a:gd name="T15" fmla="*/ 6 h 48"/>
                  <a:gd name="T16" fmla="*/ 9 w 28"/>
                  <a:gd name="T17" fmla="*/ 7 h 48"/>
                  <a:gd name="T18" fmla="*/ 17 w 2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8">
                    <a:moveTo>
                      <a:pt x="17" y="0"/>
                    </a:moveTo>
                    <a:lnTo>
                      <a:pt x="28" y="15"/>
                    </a:lnTo>
                    <a:lnTo>
                      <a:pt x="27" y="42"/>
                    </a:lnTo>
                    <a:lnTo>
                      <a:pt x="19" y="41"/>
                    </a:lnTo>
                    <a:lnTo>
                      <a:pt x="12" y="48"/>
                    </a:lnTo>
                    <a:lnTo>
                      <a:pt x="6" y="43"/>
                    </a:lnTo>
                    <a:lnTo>
                      <a:pt x="4" y="18"/>
                    </a:lnTo>
                    <a:lnTo>
                      <a:pt x="0" y="6"/>
                    </a:lnTo>
                    <a:lnTo>
                      <a:pt x="9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95"/>
              <p:cNvSpPr>
                <a:spLocks/>
              </p:cNvSpPr>
              <p:nvPr/>
            </p:nvSpPr>
            <p:spPr bwMode="auto">
              <a:xfrm>
                <a:off x="4386400" y="1644909"/>
                <a:ext cx="261795" cy="244862"/>
              </a:xfrm>
              <a:custGeom>
                <a:avLst/>
                <a:gdLst>
                  <a:gd name="T0" fmla="*/ 114 w 201"/>
                  <a:gd name="T1" fmla="*/ 12 h 188"/>
                  <a:gd name="T2" fmla="*/ 117 w 201"/>
                  <a:gd name="T3" fmla="*/ 31 h 188"/>
                  <a:gd name="T4" fmla="*/ 91 w 201"/>
                  <a:gd name="T5" fmla="*/ 35 h 188"/>
                  <a:gd name="T6" fmla="*/ 91 w 201"/>
                  <a:gd name="T7" fmla="*/ 51 h 188"/>
                  <a:gd name="T8" fmla="*/ 113 w 201"/>
                  <a:gd name="T9" fmla="*/ 72 h 188"/>
                  <a:gd name="T10" fmla="*/ 142 w 201"/>
                  <a:gd name="T11" fmla="*/ 105 h 188"/>
                  <a:gd name="T12" fmla="*/ 160 w 201"/>
                  <a:gd name="T13" fmla="*/ 110 h 188"/>
                  <a:gd name="T14" fmla="*/ 171 w 201"/>
                  <a:gd name="T15" fmla="*/ 121 h 188"/>
                  <a:gd name="T16" fmla="*/ 199 w 201"/>
                  <a:gd name="T17" fmla="*/ 138 h 188"/>
                  <a:gd name="T18" fmla="*/ 198 w 201"/>
                  <a:gd name="T19" fmla="*/ 149 h 188"/>
                  <a:gd name="T20" fmla="*/ 173 w 201"/>
                  <a:gd name="T21" fmla="*/ 136 h 188"/>
                  <a:gd name="T22" fmla="*/ 180 w 201"/>
                  <a:gd name="T23" fmla="*/ 157 h 188"/>
                  <a:gd name="T24" fmla="*/ 172 w 201"/>
                  <a:gd name="T25" fmla="*/ 169 h 188"/>
                  <a:gd name="T26" fmla="*/ 156 w 201"/>
                  <a:gd name="T27" fmla="*/ 188 h 188"/>
                  <a:gd name="T28" fmla="*/ 159 w 201"/>
                  <a:gd name="T29" fmla="*/ 171 h 188"/>
                  <a:gd name="T30" fmla="*/ 155 w 201"/>
                  <a:gd name="T31" fmla="*/ 155 h 188"/>
                  <a:gd name="T32" fmla="*/ 142 w 201"/>
                  <a:gd name="T33" fmla="*/ 142 h 188"/>
                  <a:gd name="T34" fmla="*/ 125 w 201"/>
                  <a:gd name="T35" fmla="*/ 129 h 188"/>
                  <a:gd name="T36" fmla="*/ 105 w 201"/>
                  <a:gd name="T37" fmla="*/ 120 h 188"/>
                  <a:gd name="T38" fmla="*/ 76 w 201"/>
                  <a:gd name="T39" fmla="*/ 97 h 188"/>
                  <a:gd name="T40" fmla="*/ 58 w 201"/>
                  <a:gd name="T41" fmla="*/ 65 h 188"/>
                  <a:gd name="T42" fmla="*/ 35 w 201"/>
                  <a:gd name="T43" fmla="*/ 56 h 188"/>
                  <a:gd name="T44" fmla="*/ 19 w 201"/>
                  <a:gd name="T45" fmla="*/ 68 h 188"/>
                  <a:gd name="T46" fmla="*/ 13 w 201"/>
                  <a:gd name="T47" fmla="*/ 61 h 188"/>
                  <a:gd name="T48" fmla="*/ 0 w 201"/>
                  <a:gd name="T49" fmla="*/ 42 h 188"/>
                  <a:gd name="T50" fmla="*/ 0 w 201"/>
                  <a:gd name="T51" fmla="*/ 28 h 188"/>
                  <a:gd name="T52" fmla="*/ 8 w 201"/>
                  <a:gd name="T53" fmla="*/ 27 h 188"/>
                  <a:gd name="T54" fmla="*/ 25 w 201"/>
                  <a:gd name="T55" fmla="*/ 19 h 188"/>
                  <a:gd name="T56" fmla="*/ 35 w 201"/>
                  <a:gd name="T57" fmla="*/ 22 h 188"/>
                  <a:gd name="T58" fmla="*/ 51 w 201"/>
                  <a:gd name="T59" fmla="*/ 16 h 188"/>
                  <a:gd name="T60" fmla="*/ 58 w 201"/>
                  <a:gd name="T61" fmla="*/ 4 h 188"/>
                  <a:gd name="T62" fmla="*/ 70 w 201"/>
                  <a:gd name="T63" fmla="*/ 3 h 188"/>
                  <a:gd name="T64" fmla="*/ 90 w 201"/>
                  <a:gd name="T65" fmla="*/ 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188">
                    <a:moveTo>
                      <a:pt x="90" y="7"/>
                    </a:moveTo>
                    <a:lnTo>
                      <a:pt x="114" y="12"/>
                    </a:lnTo>
                    <a:lnTo>
                      <a:pt x="113" y="22"/>
                    </a:lnTo>
                    <a:lnTo>
                      <a:pt x="117" y="31"/>
                    </a:lnTo>
                    <a:lnTo>
                      <a:pt x="104" y="28"/>
                    </a:lnTo>
                    <a:lnTo>
                      <a:pt x="91" y="35"/>
                    </a:lnTo>
                    <a:lnTo>
                      <a:pt x="93" y="45"/>
                    </a:lnTo>
                    <a:lnTo>
                      <a:pt x="91" y="51"/>
                    </a:lnTo>
                    <a:lnTo>
                      <a:pt x="97" y="61"/>
                    </a:lnTo>
                    <a:lnTo>
                      <a:pt x="113" y="72"/>
                    </a:lnTo>
                    <a:lnTo>
                      <a:pt x="122" y="89"/>
                    </a:lnTo>
                    <a:lnTo>
                      <a:pt x="142" y="105"/>
                    </a:lnTo>
                    <a:lnTo>
                      <a:pt x="155" y="105"/>
                    </a:lnTo>
                    <a:lnTo>
                      <a:pt x="160" y="110"/>
                    </a:lnTo>
                    <a:lnTo>
                      <a:pt x="155" y="114"/>
                    </a:lnTo>
                    <a:lnTo>
                      <a:pt x="171" y="121"/>
                    </a:lnTo>
                    <a:lnTo>
                      <a:pt x="183" y="127"/>
                    </a:lnTo>
                    <a:lnTo>
                      <a:pt x="199" y="138"/>
                    </a:lnTo>
                    <a:lnTo>
                      <a:pt x="201" y="142"/>
                    </a:lnTo>
                    <a:lnTo>
                      <a:pt x="198" y="149"/>
                    </a:lnTo>
                    <a:lnTo>
                      <a:pt x="188" y="140"/>
                    </a:lnTo>
                    <a:lnTo>
                      <a:pt x="173" y="136"/>
                    </a:lnTo>
                    <a:lnTo>
                      <a:pt x="167" y="150"/>
                    </a:lnTo>
                    <a:lnTo>
                      <a:pt x="180" y="157"/>
                    </a:lnTo>
                    <a:lnTo>
                      <a:pt x="179" y="168"/>
                    </a:lnTo>
                    <a:lnTo>
                      <a:pt x="172" y="169"/>
                    </a:lnTo>
                    <a:lnTo>
                      <a:pt x="163" y="187"/>
                    </a:lnTo>
                    <a:lnTo>
                      <a:pt x="156" y="188"/>
                    </a:lnTo>
                    <a:lnTo>
                      <a:pt x="156" y="182"/>
                    </a:lnTo>
                    <a:lnTo>
                      <a:pt x="159" y="171"/>
                    </a:lnTo>
                    <a:lnTo>
                      <a:pt x="162" y="167"/>
                    </a:lnTo>
                    <a:lnTo>
                      <a:pt x="155" y="155"/>
                    </a:lnTo>
                    <a:lnTo>
                      <a:pt x="149" y="144"/>
                    </a:lnTo>
                    <a:lnTo>
                      <a:pt x="142" y="142"/>
                    </a:lnTo>
                    <a:lnTo>
                      <a:pt x="136" y="133"/>
                    </a:lnTo>
                    <a:lnTo>
                      <a:pt x="125" y="129"/>
                    </a:lnTo>
                    <a:lnTo>
                      <a:pt x="118" y="121"/>
                    </a:lnTo>
                    <a:lnTo>
                      <a:pt x="105" y="120"/>
                    </a:lnTo>
                    <a:lnTo>
                      <a:pt x="91" y="110"/>
                    </a:lnTo>
                    <a:lnTo>
                      <a:pt x="76" y="97"/>
                    </a:lnTo>
                    <a:lnTo>
                      <a:pt x="64" y="85"/>
                    </a:lnTo>
                    <a:lnTo>
                      <a:pt x="58" y="65"/>
                    </a:lnTo>
                    <a:lnTo>
                      <a:pt x="49" y="63"/>
                    </a:lnTo>
                    <a:lnTo>
                      <a:pt x="35" y="56"/>
                    </a:lnTo>
                    <a:lnTo>
                      <a:pt x="28" y="58"/>
                    </a:lnTo>
                    <a:lnTo>
                      <a:pt x="19" y="68"/>
                    </a:lnTo>
                    <a:lnTo>
                      <a:pt x="12" y="69"/>
                    </a:lnTo>
                    <a:lnTo>
                      <a:pt x="13" y="61"/>
                    </a:lnTo>
                    <a:lnTo>
                      <a:pt x="4" y="58"/>
                    </a:lnTo>
                    <a:lnTo>
                      <a:pt x="0" y="42"/>
                    </a:lnTo>
                    <a:lnTo>
                      <a:pt x="5" y="36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8" y="27"/>
                    </a:lnTo>
                    <a:lnTo>
                      <a:pt x="16" y="26"/>
                    </a:lnTo>
                    <a:lnTo>
                      <a:pt x="25" y="19"/>
                    </a:lnTo>
                    <a:lnTo>
                      <a:pt x="27" y="22"/>
                    </a:lnTo>
                    <a:lnTo>
                      <a:pt x="35" y="22"/>
                    </a:lnTo>
                    <a:lnTo>
                      <a:pt x="38" y="13"/>
                    </a:lnTo>
                    <a:lnTo>
                      <a:pt x="51" y="16"/>
                    </a:lnTo>
                    <a:lnTo>
                      <a:pt x="58" y="12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70" y="3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97"/>
              <p:cNvSpPr>
                <a:spLocks/>
              </p:cNvSpPr>
              <p:nvPr/>
            </p:nvSpPr>
            <p:spPr bwMode="auto">
              <a:xfrm>
                <a:off x="5042840" y="2012203"/>
                <a:ext cx="91172" cy="113314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98"/>
              <p:cNvSpPr>
                <a:spLocks/>
              </p:cNvSpPr>
              <p:nvPr/>
            </p:nvSpPr>
            <p:spPr bwMode="auto">
              <a:xfrm>
                <a:off x="7241392" y="1986154"/>
                <a:ext cx="49493" cy="44284"/>
              </a:xfrm>
              <a:custGeom>
                <a:avLst/>
                <a:gdLst>
                  <a:gd name="T0" fmla="*/ 33 w 38"/>
                  <a:gd name="T1" fmla="*/ 4 h 34"/>
                  <a:gd name="T2" fmla="*/ 38 w 38"/>
                  <a:gd name="T3" fmla="*/ 11 h 34"/>
                  <a:gd name="T4" fmla="*/ 34 w 38"/>
                  <a:gd name="T5" fmla="*/ 24 h 34"/>
                  <a:gd name="T6" fmla="*/ 24 w 38"/>
                  <a:gd name="T7" fmla="*/ 17 h 34"/>
                  <a:gd name="T8" fmla="*/ 17 w 38"/>
                  <a:gd name="T9" fmla="*/ 22 h 34"/>
                  <a:gd name="T10" fmla="*/ 17 w 38"/>
                  <a:gd name="T11" fmla="*/ 34 h 34"/>
                  <a:gd name="T12" fmla="*/ 4 w 38"/>
                  <a:gd name="T13" fmla="*/ 28 h 34"/>
                  <a:gd name="T14" fmla="*/ 0 w 38"/>
                  <a:gd name="T15" fmla="*/ 18 h 34"/>
                  <a:gd name="T16" fmla="*/ 4 w 38"/>
                  <a:gd name="T17" fmla="*/ 6 h 34"/>
                  <a:gd name="T18" fmla="*/ 15 w 38"/>
                  <a:gd name="T19" fmla="*/ 8 h 34"/>
                  <a:gd name="T20" fmla="*/ 19 w 38"/>
                  <a:gd name="T21" fmla="*/ 0 h 34"/>
                  <a:gd name="T22" fmla="*/ 33 w 38"/>
                  <a:gd name="T2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4">
                    <a:moveTo>
                      <a:pt x="33" y="4"/>
                    </a:moveTo>
                    <a:lnTo>
                      <a:pt x="38" y="11"/>
                    </a:lnTo>
                    <a:lnTo>
                      <a:pt x="34" y="24"/>
                    </a:lnTo>
                    <a:lnTo>
                      <a:pt x="24" y="17"/>
                    </a:lnTo>
                    <a:lnTo>
                      <a:pt x="17" y="22"/>
                    </a:lnTo>
                    <a:lnTo>
                      <a:pt x="17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6"/>
                    </a:lnTo>
                    <a:lnTo>
                      <a:pt x="15" y="8"/>
                    </a:lnTo>
                    <a:lnTo>
                      <a:pt x="19" y="0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99"/>
              <p:cNvSpPr>
                <a:spLocks/>
              </p:cNvSpPr>
              <p:nvPr/>
            </p:nvSpPr>
            <p:spPr bwMode="auto">
              <a:xfrm>
                <a:off x="7176269" y="1797297"/>
                <a:ext cx="226628" cy="278726"/>
              </a:xfrm>
              <a:custGeom>
                <a:avLst/>
                <a:gdLst>
                  <a:gd name="T0" fmla="*/ 164 w 174"/>
                  <a:gd name="T1" fmla="*/ 87 h 214"/>
                  <a:gd name="T2" fmla="*/ 166 w 174"/>
                  <a:gd name="T3" fmla="*/ 104 h 214"/>
                  <a:gd name="T4" fmla="*/ 174 w 174"/>
                  <a:gd name="T5" fmla="*/ 114 h 214"/>
                  <a:gd name="T6" fmla="*/ 171 w 174"/>
                  <a:gd name="T7" fmla="*/ 129 h 214"/>
                  <a:gd name="T8" fmla="*/ 154 w 174"/>
                  <a:gd name="T9" fmla="*/ 139 h 214"/>
                  <a:gd name="T10" fmla="*/ 124 w 174"/>
                  <a:gd name="T11" fmla="*/ 140 h 214"/>
                  <a:gd name="T12" fmla="*/ 109 w 174"/>
                  <a:gd name="T13" fmla="*/ 163 h 214"/>
                  <a:gd name="T14" fmla="*/ 94 w 174"/>
                  <a:gd name="T15" fmla="*/ 155 h 214"/>
                  <a:gd name="T16" fmla="*/ 87 w 174"/>
                  <a:gd name="T17" fmla="*/ 140 h 214"/>
                  <a:gd name="T18" fmla="*/ 59 w 174"/>
                  <a:gd name="T19" fmla="*/ 145 h 214"/>
                  <a:gd name="T20" fmla="*/ 42 w 174"/>
                  <a:gd name="T21" fmla="*/ 154 h 214"/>
                  <a:gd name="T22" fmla="*/ 22 w 174"/>
                  <a:gd name="T23" fmla="*/ 155 h 214"/>
                  <a:gd name="T24" fmla="*/ 46 w 174"/>
                  <a:gd name="T25" fmla="*/ 170 h 214"/>
                  <a:gd name="T26" fmla="*/ 48 w 174"/>
                  <a:gd name="T27" fmla="*/ 205 h 214"/>
                  <a:gd name="T28" fmla="*/ 40 w 174"/>
                  <a:gd name="T29" fmla="*/ 214 h 214"/>
                  <a:gd name="T30" fmla="*/ 28 w 174"/>
                  <a:gd name="T31" fmla="*/ 206 h 214"/>
                  <a:gd name="T32" fmla="*/ 26 w 174"/>
                  <a:gd name="T33" fmla="*/ 187 h 214"/>
                  <a:gd name="T34" fmla="*/ 12 w 174"/>
                  <a:gd name="T35" fmla="*/ 181 h 214"/>
                  <a:gd name="T36" fmla="*/ 0 w 174"/>
                  <a:gd name="T37" fmla="*/ 167 h 214"/>
                  <a:gd name="T38" fmla="*/ 14 w 174"/>
                  <a:gd name="T39" fmla="*/ 160 h 214"/>
                  <a:gd name="T40" fmla="*/ 17 w 174"/>
                  <a:gd name="T41" fmla="*/ 148 h 214"/>
                  <a:gd name="T42" fmla="*/ 30 w 174"/>
                  <a:gd name="T43" fmla="*/ 137 h 214"/>
                  <a:gd name="T44" fmla="*/ 37 w 174"/>
                  <a:gd name="T45" fmla="*/ 123 h 214"/>
                  <a:gd name="T46" fmla="*/ 68 w 174"/>
                  <a:gd name="T47" fmla="*/ 117 h 214"/>
                  <a:gd name="T48" fmla="*/ 89 w 174"/>
                  <a:gd name="T49" fmla="*/ 121 h 214"/>
                  <a:gd name="T50" fmla="*/ 89 w 174"/>
                  <a:gd name="T51" fmla="*/ 84 h 214"/>
                  <a:gd name="T52" fmla="*/ 106 w 174"/>
                  <a:gd name="T53" fmla="*/ 94 h 214"/>
                  <a:gd name="T54" fmla="*/ 120 w 174"/>
                  <a:gd name="T55" fmla="*/ 73 h 214"/>
                  <a:gd name="T56" fmla="*/ 126 w 174"/>
                  <a:gd name="T57" fmla="*/ 65 h 214"/>
                  <a:gd name="T58" fmla="*/ 123 w 174"/>
                  <a:gd name="T59" fmla="*/ 40 h 214"/>
                  <a:gd name="T60" fmla="*/ 108 w 174"/>
                  <a:gd name="T61" fmla="*/ 17 h 214"/>
                  <a:gd name="T62" fmla="*/ 107 w 174"/>
                  <a:gd name="T63" fmla="*/ 4 h 214"/>
                  <a:gd name="T64" fmla="*/ 123 w 174"/>
                  <a:gd name="T65" fmla="*/ 0 h 214"/>
                  <a:gd name="T66" fmla="*/ 149 w 174"/>
                  <a:gd name="T67" fmla="*/ 29 h 214"/>
                  <a:gd name="T68" fmla="*/ 157 w 174"/>
                  <a:gd name="T69" fmla="*/ 45 h 214"/>
                  <a:gd name="T70" fmla="*/ 153 w 174"/>
                  <a:gd name="T71" fmla="*/ 66 h 214"/>
                  <a:gd name="T72" fmla="*/ 164 w 174"/>
                  <a:gd name="T73" fmla="*/ 8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4" h="214">
                    <a:moveTo>
                      <a:pt x="164" y="87"/>
                    </a:moveTo>
                    <a:lnTo>
                      <a:pt x="166" y="104"/>
                    </a:lnTo>
                    <a:lnTo>
                      <a:pt x="174" y="114"/>
                    </a:lnTo>
                    <a:lnTo>
                      <a:pt x="171" y="129"/>
                    </a:lnTo>
                    <a:lnTo>
                      <a:pt x="154" y="139"/>
                    </a:lnTo>
                    <a:lnTo>
                      <a:pt x="124" y="140"/>
                    </a:lnTo>
                    <a:lnTo>
                      <a:pt x="109" y="163"/>
                    </a:lnTo>
                    <a:lnTo>
                      <a:pt x="94" y="155"/>
                    </a:lnTo>
                    <a:lnTo>
                      <a:pt x="87" y="140"/>
                    </a:lnTo>
                    <a:lnTo>
                      <a:pt x="59" y="145"/>
                    </a:lnTo>
                    <a:lnTo>
                      <a:pt x="42" y="154"/>
                    </a:lnTo>
                    <a:lnTo>
                      <a:pt x="22" y="155"/>
                    </a:lnTo>
                    <a:lnTo>
                      <a:pt x="46" y="170"/>
                    </a:lnTo>
                    <a:lnTo>
                      <a:pt x="48" y="205"/>
                    </a:lnTo>
                    <a:lnTo>
                      <a:pt x="40" y="214"/>
                    </a:lnTo>
                    <a:lnTo>
                      <a:pt x="28" y="206"/>
                    </a:lnTo>
                    <a:lnTo>
                      <a:pt x="26" y="187"/>
                    </a:lnTo>
                    <a:lnTo>
                      <a:pt x="12" y="181"/>
                    </a:lnTo>
                    <a:lnTo>
                      <a:pt x="0" y="167"/>
                    </a:lnTo>
                    <a:lnTo>
                      <a:pt x="14" y="160"/>
                    </a:lnTo>
                    <a:lnTo>
                      <a:pt x="17" y="148"/>
                    </a:lnTo>
                    <a:lnTo>
                      <a:pt x="30" y="137"/>
                    </a:lnTo>
                    <a:lnTo>
                      <a:pt x="37" y="123"/>
                    </a:lnTo>
                    <a:lnTo>
                      <a:pt x="68" y="117"/>
                    </a:lnTo>
                    <a:lnTo>
                      <a:pt x="89" y="121"/>
                    </a:lnTo>
                    <a:lnTo>
                      <a:pt x="89" y="84"/>
                    </a:lnTo>
                    <a:lnTo>
                      <a:pt x="106" y="94"/>
                    </a:lnTo>
                    <a:lnTo>
                      <a:pt x="120" y="73"/>
                    </a:lnTo>
                    <a:lnTo>
                      <a:pt x="126" y="65"/>
                    </a:lnTo>
                    <a:lnTo>
                      <a:pt x="123" y="40"/>
                    </a:lnTo>
                    <a:lnTo>
                      <a:pt x="108" y="17"/>
                    </a:lnTo>
                    <a:lnTo>
                      <a:pt x="107" y="4"/>
                    </a:lnTo>
                    <a:lnTo>
                      <a:pt x="123" y="0"/>
                    </a:lnTo>
                    <a:lnTo>
                      <a:pt x="149" y="29"/>
                    </a:lnTo>
                    <a:lnTo>
                      <a:pt x="157" y="45"/>
                    </a:lnTo>
                    <a:lnTo>
                      <a:pt x="153" y="66"/>
                    </a:lnTo>
                    <a:lnTo>
                      <a:pt x="164" y="87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00"/>
              <p:cNvSpPr>
                <a:spLocks/>
              </p:cNvSpPr>
              <p:nvPr/>
            </p:nvSpPr>
            <p:spPr bwMode="auto">
              <a:xfrm>
                <a:off x="7279163" y="1685286"/>
                <a:ext cx="117221" cy="106802"/>
              </a:xfrm>
              <a:custGeom>
                <a:avLst/>
                <a:gdLst>
                  <a:gd name="T0" fmla="*/ 51 w 90"/>
                  <a:gd name="T1" fmla="*/ 29 h 82"/>
                  <a:gd name="T2" fmla="*/ 65 w 90"/>
                  <a:gd name="T3" fmla="*/ 33 h 82"/>
                  <a:gd name="T4" fmla="*/ 71 w 90"/>
                  <a:gd name="T5" fmla="*/ 24 h 82"/>
                  <a:gd name="T6" fmla="*/ 90 w 90"/>
                  <a:gd name="T7" fmla="*/ 47 h 82"/>
                  <a:gd name="T8" fmla="*/ 69 w 90"/>
                  <a:gd name="T9" fmla="*/ 53 h 82"/>
                  <a:gd name="T10" fmla="*/ 67 w 90"/>
                  <a:gd name="T11" fmla="*/ 73 h 82"/>
                  <a:gd name="T12" fmla="*/ 32 w 90"/>
                  <a:gd name="T13" fmla="*/ 59 h 82"/>
                  <a:gd name="T14" fmla="*/ 36 w 90"/>
                  <a:gd name="T15" fmla="*/ 82 h 82"/>
                  <a:gd name="T16" fmla="*/ 18 w 90"/>
                  <a:gd name="T17" fmla="*/ 82 h 82"/>
                  <a:gd name="T18" fmla="*/ 3 w 90"/>
                  <a:gd name="T19" fmla="*/ 62 h 82"/>
                  <a:gd name="T20" fmla="*/ 2 w 90"/>
                  <a:gd name="T21" fmla="*/ 46 h 82"/>
                  <a:gd name="T22" fmla="*/ 19 w 90"/>
                  <a:gd name="T23" fmla="*/ 45 h 82"/>
                  <a:gd name="T24" fmla="*/ 6 w 90"/>
                  <a:gd name="T25" fmla="*/ 16 h 82"/>
                  <a:gd name="T26" fmla="*/ 0 w 90"/>
                  <a:gd name="T27" fmla="*/ 0 h 82"/>
                  <a:gd name="T28" fmla="*/ 33 w 90"/>
                  <a:gd name="T29" fmla="*/ 22 h 82"/>
                  <a:gd name="T30" fmla="*/ 51 w 90"/>
                  <a:gd name="T31" fmla="*/ 2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82">
                    <a:moveTo>
                      <a:pt x="51" y="29"/>
                    </a:moveTo>
                    <a:lnTo>
                      <a:pt x="65" y="33"/>
                    </a:lnTo>
                    <a:lnTo>
                      <a:pt x="71" y="24"/>
                    </a:lnTo>
                    <a:lnTo>
                      <a:pt x="90" y="47"/>
                    </a:lnTo>
                    <a:lnTo>
                      <a:pt x="69" y="53"/>
                    </a:lnTo>
                    <a:lnTo>
                      <a:pt x="67" y="73"/>
                    </a:lnTo>
                    <a:lnTo>
                      <a:pt x="32" y="59"/>
                    </a:lnTo>
                    <a:lnTo>
                      <a:pt x="36" y="82"/>
                    </a:lnTo>
                    <a:lnTo>
                      <a:pt x="18" y="82"/>
                    </a:lnTo>
                    <a:lnTo>
                      <a:pt x="3" y="62"/>
                    </a:lnTo>
                    <a:lnTo>
                      <a:pt x="2" y="46"/>
                    </a:lnTo>
                    <a:lnTo>
                      <a:pt x="19" y="45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33" y="22"/>
                    </a:lnTo>
                    <a:lnTo>
                      <a:pt x="51" y="2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01"/>
              <p:cNvSpPr>
                <a:spLocks/>
              </p:cNvSpPr>
              <p:nvPr/>
            </p:nvSpPr>
            <p:spPr bwMode="auto">
              <a:xfrm>
                <a:off x="5217370" y="1427399"/>
                <a:ext cx="849204" cy="389436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03"/>
              <p:cNvSpPr>
                <a:spLocks/>
              </p:cNvSpPr>
              <p:nvPr/>
            </p:nvSpPr>
            <p:spPr bwMode="auto">
              <a:xfrm>
                <a:off x="5773519" y="1746501"/>
                <a:ext cx="216208" cy="106802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04"/>
              <p:cNvSpPr>
                <a:spLocks/>
              </p:cNvSpPr>
              <p:nvPr/>
            </p:nvSpPr>
            <p:spPr bwMode="auto">
              <a:xfrm>
                <a:off x="6670915" y="2521465"/>
                <a:ext cx="126339" cy="110710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05"/>
              <p:cNvSpPr>
                <a:spLocks/>
              </p:cNvSpPr>
              <p:nvPr/>
            </p:nvSpPr>
            <p:spPr bwMode="auto">
              <a:xfrm>
                <a:off x="7051233" y="1871537"/>
                <a:ext cx="100290" cy="113314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06"/>
              <p:cNvSpPr>
                <a:spLocks/>
              </p:cNvSpPr>
              <p:nvPr/>
            </p:nvSpPr>
            <p:spPr bwMode="auto">
              <a:xfrm>
                <a:off x="4678151" y="1746501"/>
                <a:ext cx="36469" cy="37772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07"/>
              <p:cNvSpPr>
                <a:spLocks/>
              </p:cNvSpPr>
              <p:nvPr/>
            </p:nvSpPr>
            <p:spPr bwMode="auto">
              <a:xfrm>
                <a:off x="5312449" y="2102073"/>
                <a:ext cx="44284" cy="41679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108"/>
              <p:cNvSpPr>
                <a:spLocks/>
              </p:cNvSpPr>
              <p:nvPr/>
            </p:nvSpPr>
            <p:spPr bwMode="auto">
              <a:xfrm>
                <a:off x="6592767" y="2307862"/>
                <a:ext cx="196672" cy="231838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109"/>
              <p:cNvSpPr>
                <a:spLocks/>
              </p:cNvSpPr>
              <p:nvPr/>
            </p:nvSpPr>
            <p:spPr bwMode="auto">
              <a:xfrm>
                <a:off x="5037630" y="1978339"/>
                <a:ext cx="31259" cy="41679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111"/>
              <p:cNvSpPr>
                <a:spLocks/>
              </p:cNvSpPr>
              <p:nvPr/>
            </p:nvSpPr>
            <p:spPr bwMode="auto">
              <a:xfrm>
                <a:off x="4456733" y="2018716"/>
                <a:ext cx="372504" cy="367294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112"/>
              <p:cNvSpPr>
                <a:spLocks/>
              </p:cNvSpPr>
              <p:nvPr/>
            </p:nvSpPr>
            <p:spPr bwMode="auto">
              <a:xfrm>
                <a:off x="6143418" y="2649106"/>
                <a:ext cx="50796" cy="104197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114"/>
              <p:cNvSpPr>
                <a:spLocks/>
              </p:cNvSpPr>
              <p:nvPr/>
            </p:nvSpPr>
            <p:spPr bwMode="auto">
              <a:xfrm>
                <a:off x="4658614" y="1402652"/>
                <a:ext cx="114616" cy="62518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115"/>
              <p:cNvSpPr>
                <a:spLocks/>
              </p:cNvSpPr>
              <p:nvPr/>
            </p:nvSpPr>
            <p:spPr bwMode="auto">
              <a:xfrm>
                <a:off x="4359048" y="1564157"/>
                <a:ext cx="11723" cy="18234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116"/>
              <p:cNvSpPr>
                <a:spLocks/>
              </p:cNvSpPr>
              <p:nvPr/>
            </p:nvSpPr>
            <p:spPr bwMode="auto">
              <a:xfrm>
                <a:off x="4657312" y="1360973"/>
                <a:ext cx="141969" cy="61216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117"/>
              <p:cNvSpPr>
                <a:spLocks/>
              </p:cNvSpPr>
              <p:nvPr/>
            </p:nvSpPr>
            <p:spPr bwMode="auto">
              <a:xfrm>
                <a:off x="3937104" y="1948379"/>
                <a:ext cx="278676" cy="218817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  <a:gd name="connsiteX0" fmla="*/ 7561 w 10000"/>
                  <a:gd name="connsiteY0" fmla="*/ 0 h 10000"/>
                  <a:gd name="connsiteX1" fmla="*/ 7909 w 10000"/>
                  <a:gd name="connsiteY1" fmla="*/ 303 h 10000"/>
                  <a:gd name="connsiteX2" fmla="*/ 8502 w 10000"/>
                  <a:gd name="connsiteY2" fmla="*/ 236 h 10000"/>
                  <a:gd name="connsiteX3" fmla="*/ 9094 w 10000"/>
                  <a:gd name="connsiteY3" fmla="*/ 404 h 10000"/>
                  <a:gd name="connsiteX4" fmla="*/ 9373 w 10000"/>
                  <a:gd name="connsiteY4" fmla="*/ 404 h 10000"/>
                  <a:gd name="connsiteX5" fmla="*/ 9582 w 10000"/>
                  <a:gd name="connsiteY5" fmla="*/ 842 h 10000"/>
                  <a:gd name="connsiteX6" fmla="*/ 9617 w 10000"/>
                  <a:gd name="connsiteY6" fmla="*/ 1279 h 10000"/>
                  <a:gd name="connsiteX7" fmla="*/ 9826 w 10000"/>
                  <a:gd name="connsiteY7" fmla="*/ 2020 h 10000"/>
                  <a:gd name="connsiteX8" fmla="*/ 10000 w 10000"/>
                  <a:gd name="connsiteY8" fmla="*/ 2155 h 10000"/>
                  <a:gd name="connsiteX9" fmla="*/ 9895 w 10000"/>
                  <a:gd name="connsiteY9" fmla="*/ 2424 h 10000"/>
                  <a:gd name="connsiteX10" fmla="*/ 9094 w 10000"/>
                  <a:gd name="connsiteY10" fmla="*/ 2559 h 10000"/>
                  <a:gd name="connsiteX11" fmla="*/ 8815 w 10000"/>
                  <a:gd name="connsiteY11" fmla="*/ 2828 h 10000"/>
                  <a:gd name="connsiteX12" fmla="*/ 8432 w 10000"/>
                  <a:gd name="connsiteY12" fmla="*/ 2862 h 10000"/>
                  <a:gd name="connsiteX13" fmla="*/ 8432 w 10000"/>
                  <a:gd name="connsiteY13" fmla="*/ 3401 h 10000"/>
                  <a:gd name="connsiteX14" fmla="*/ 7700 w 10000"/>
                  <a:gd name="connsiteY14" fmla="*/ 3670 h 10000"/>
                  <a:gd name="connsiteX15" fmla="*/ 7456 w 10000"/>
                  <a:gd name="connsiteY15" fmla="*/ 4007 h 10000"/>
                  <a:gd name="connsiteX16" fmla="*/ 6969 w 10000"/>
                  <a:gd name="connsiteY16" fmla="*/ 4209 h 10000"/>
                  <a:gd name="connsiteX17" fmla="*/ 6341 w 10000"/>
                  <a:gd name="connsiteY17" fmla="*/ 4310 h 10000"/>
                  <a:gd name="connsiteX18" fmla="*/ 5331 w 10000"/>
                  <a:gd name="connsiteY18" fmla="*/ 4815 h 10000"/>
                  <a:gd name="connsiteX19" fmla="*/ 5331 w 10000"/>
                  <a:gd name="connsiteY19" fmla="*/ 5657 h 10000"/>
                  <a:gd name="connsiteX20" fmla="*/ 5226 w 10000"/>
                  <a:gd name="connsiteY20" fmla="*/ 5657 h 10000"/>
                  <a:gd name="connsiteX21" fmla="*/ 5226 w 10000"/>
                  <a:gd name="connsiteY21" fmla="*/ 5657 h 10000"/>
                  <a:gd name="connsiteX22" fmla="*/ 5226 w 10000"/>
                  <a:gd name="connsiteY22" fmla="*/ 6027 h 10000"/>
                  <a:gd name="connsiteX23" fmla="*/ 4843 w 10000"/>
                  <a:gd name="connsiteY23" fmla="*/ 6061 h 10000"/>
                  <a:gd name="connsiteX24" fmla="*/ 4634 w 10000"/>
                  <a:gd name="connsiteY24" fmla="*/ 6195 h 10000"/>
                  <a:gd name="connsiteX25" fmla="*/ 4355 w 10000"/>
                  <a:gd name="connsiteY25" fmla="*/ 6195 h 10000"/>
                  <a:gd name="connsiteX26" fmla="*/ 4146 w 10000"/>
                  <a:gd name="connsiteY26" fmla="*/ 6128 h 10000"/>
                  <a:gd name="connsiteX27" fmla="*/ 3624 w 10000"/>
                  <a:gd name="connsiteY27" fmla="*/ 6195 h 10000"/>
                  <a:gd name="connsiteX28" fmla="*/ 3415 w 10000"/>
                  <a:gd name="connsiteY28" fmla="*/ 6734 h 10000"/>
                  <a:gd name="connsiteX29" fmla="*/ 3206 w 10000"/>
                  <a:gd name="connsiteY29" fmla="*/ 6801 h 10000"/>
                  <a:gd name="connsiteX30" fmla="*/ 2892 w 10000"/>
                  <a:gd name="connsiteY30" fmla="*/ 7677 h 10000"/>
                  <a:gd name="connsiteX31" fmla="*/ 2021 w 10000"/>
                  <a:gd name="connsiteY31" fmla="*/ 8418 h 10000"/>
                  <a:gd name="connsiteX32" fmla="*/ 1777 w 10000"/>
                  <a:gd name="connsiteY32" fmla="*/ 9394 h 10000"/>
                  <a:gd name="connsiteX33" fmla="*/ 1498 w 10000"/>
                  <a:gd name="connsiteY33" fmla="*/ 9697 h 10000"/>
                  <a:gd name="connsiteX34" fmla="*/ 1429 w 10000"/>
                  <a:gd name="connsiteY34" fmla="*/ 9966 h 10000"/>
                  <a:gd name="connsiteX35" fmla="*/ 0 w 10000"/>
                  <a:gd name="connsiteY35" fmla="*/ 10000 h 10000"/>
                  <a:gd name="connsiteX36" fmla="*/ 35 w 10000"/>
                  <a:gd name="connsiteY36" fmla="*/ 9697 h 10000"/>
                  <a:gd name="connsiteX37" fmla="*/ 279 w 10000"/>
                  <a:gd name="connsiteY37" fmla="*/ 9495 h 10000"/>
                  <a:gd name="connsiteX38" fmla="*/ 488 w 10000"/>
                  <a:gd name="connsiteY38" fmla="*/ 9125 h 10000"/>
                  <a:gd name="connsiteX39" fmla="*/ 453 w 10000"/>
                  <a:gd name="connsiteY39" fmla="*/ 8889 h 10000"/>
                  <a:gd name="connsiteX40" fmla="*/ 697 w 10000"/>
                  <a:gd name="connsiteY40" fmla="*/ 8384 h 10000"/>
                  <a:gd name="connsiteX41" fmla="*/ 1045 w 10000"/>
                  <a:gd name="connsiteY41" fmla="*/ 7946 h 10000"/>
                  <a:gd name="connsiteX42" fmla="*/ 1289 w 10000"/>
                  <a:gd name="connsiteY42" fmla="*/ 7845 h 10000"/>
                  <a:gd name="connsiteX43" fmla="*/ 1463 w 10000"/>
                  <a:gd name="connsiteY43" fmla="*/ 7441 h 10000"/>
                  <a:gd name="connsiteX44" fmla="*/ 1463 w 10000"/>
                  <a:gd name="connsiteY44" fmla="*/ 7071 h 10000"/>
                  <a:gd name="connsiteX45" fmla="*/ 1707 w 10000"/>
                  <a:gd name="connsiteY45" fmla="*/ 6633 h 10000"/>
                  <a:gd name="connsiteX46" fmla="*/ 2125 w 10000"/>
                  <a:gd name="connsiteY46" fmla="*/ 6364 h 10000"/>
                  <a:gd name="connsiteX47" fmla="*/ 2544 w 10000"/>
                  <a:gd name="connsiteY47" fmla="*/ 5657 h 10000"/>
                  <a:gd name="connsiteX48" fmla="*/ 2578 w 10000"/>
                  <a:gd name="connsiteY48" fmla="*/ 5657 h 10000"/>
                  <a:gd name="connsiteX49" fmla="*/ 2892 w 10000"/>
                  <a:gd name="connsiteY49" fmla="*/ 5387 h 10000"/>
                  <a:gd name="connsiteX50" fmla="*/ 3449 w 10000"/>
                  <a:gd name="connsiteY50" fmla="*/ 5320 h 10000"/>
                  <a:gd name="connsiteX51" fmla="*/ 3972 w 10000"/>
                  <a:gd name="connsiteY51" fmla="*/ 4848 h 10000"/>
                  <a:gd name="connsiteX52" fmla="*/ 4286 w 10000"/>
                  <a:gd name="connsiteY52" fmla="*/ 4646 h 10000"/>
                  <a:gd name="connsiteX53" fmla="*/ 4808 w 10000"/>
                  <a:gd name="connsiteY53" fmla="*/ 4074 h 10000"/>
                  <a:gd name="connsiteX54" fmla="*/ 4669 w 10000"/>
                  <a:gd name="connsiteY54" fmla="*/ 3199 h 10000"/>
                  <a:gd name="connsiteX55" fmla="*/ 4913 w 10000"/>
                  <a:gd name="connsiteY55" fmla="*/ 2593 h 10000"/>
                  <a:gd name="connsiteX56" fmla="*/ 5017 w 10000"/>
                  <a:gd name="connsiteY56" fmla="*/ 2222 h 10000"/>
                  <a:gd name="connsiteX57" fmla="*/ 5436 w 10000"/>
                  <a:gd name="connsiteY57" fmla="*/ 1751 h 10000"/>
                  <a:gd name="connsiteX58" fmla="*/ 6028 w 10000"/>
                  <a:gd name="connsiteY58" fmla="*/ 1448 h 10000"/>
                  <a:gd name="connsiteX59" fmla="*/ 6481 w 10000"/>
                  <a:gd name="connsiteY59" fmla="*/ 1145 h 10000"/>
                  <a:gd name="connsiteX60" fmla="*/ 6899 w 10000"/>
                  <a:gd name="connsiteY60" fmla="*/ 438 h 10000"/>
                  <a:gd name="connsiteX61" fmla="*/ 7108 w 10000"/>
                  <a:gd name="connsiteY61" fmla="*/ 0 h 10000"/>
                  <a:gd name="connsiteX62" fmla="*/ 7561 w 10000"/>
                  <a:gd name="connsiteY62" fmla="*/ 0 h 10000"/>
                  <a:gd name="connsiteX0" fmla="*/ 7561 w 10000"/>
                  <a:gd name="connsiteY0" fmla="*/ 0 h 10000"/>
                  <a:gd name="connsiteX1" fmla="*/ 7909 w 10000"/>
                  <a:gd name="connsiteY1" fmla="*/ 303 h 10000"/>
                  <a:gd name="connsiteX2" fmla="*/ 8502 w 10000"/>
                  <a:gd name="connsiteY2" fmla="*/ 236 h 10000"/>
                  <a:gd name="connsiteX3" fmla="*/ 9094 w 10000"/>
                  <a:gd name="connsiteY3" fmla="*/ 404 h 10000"/>
                  <a:gd name="connsiteX4" fmla="*/ 9373 w 10000"/>
                  <a:gd name="connsiteY4" fmla="*/ 404 h 10000"/>
                  <a:gd name="connsiteX5" fmla="*/ 9582 w 10000"/>
                  <a:gd name="connsiteY5" fmla="*/ 842 h 10000"/>
                  <a:gd name="connsiteX6" fmla="*/ 9617 w 10000"/>
                  <a:gd name="connsiteY6" fmla="*/ 1279 h 10000"/>
                  <a:gd name="connsiteX7" fmla="*/ 9826 w 10000"/>
                  <a:gd name="connsiteY7" fmla="*/ 2020 h 10000"/>
                  <a:gd name="connsiteX8" fmla="*/ 10000 w 10000"/>
                  <a:gd name="connsiteY8" fmla="*/ 2155 h 10000"/>
                  <a:gd name="connsiteX9" fmla="*/ 9895 w 10000"/>
                  <a:gd name="connsiteY9" fmla="*/ 2424 h 10000"/>
                  <a:gd name="connsiteX10" fmla="*/ 9094 w 10000"/>
                  <a:gd name="connsiteY10" fmla="*/ 2559 h 10000"/>
                  <a:gd name="connsiteX11" fmla="*/ 8815 w 10000"/>
                  <a:gd name="connsiteY11" fmla="*/ 2828 h 10000"/>
                  <a:gd name="connsiteX12" fmla="*/ 8432 w 10000"/>
                  <a:gd name="connsiteY12" fmla="*/ 2862 h 10000"/>
                  <a:gd name="connsiteX13" fmla="*/ 8432 w 10000"/>
                  <a:gd name="connsiteY13" fmla="*/ 3401 h 10000"/>
                  <a:gd name="connsiteX14" fmla="*/ 7700 w 10000"/>
                  <a:gd name="connsiteY14" fmla="*/ 3670 h 10000"/>
                  <a:gd name="connsiteX15" fmla="*/ 7456 w 10000"/>
                  <a:gd name="connsiteY15" fmla="*/ 4007 h 10000"/>
                  <a:gd name="connsiteX16" fmla="*/ 6969 w 10000"/>
                  <a:gd name="connsiteY16" fmla="*/ 4209 h 10000"/>
                  <a:gd name="connsiteX17" fmla="*/ 6341 w 10000"/>
                  <a:gd name="connsiteY17" fmla="*/ 4310 h 10000"/>
                  <a:gd name="connsiteX18" fmla="*/ 5331 w 10000"/>
                  <a:gd name="connsiteY18" fmla="*/ 4815 h 10000"/>
                  <a:gd name="connsiteX19" fmla="*/ 5331 w 10000"/>
                  <a:gd name="connsiteY19" fmla="*/ 5657 h 10000"/>
                  <a:gd name="connsiteX20" fmla="*/ 5226 w 10000"/>
                  <a:gd name="connsiteY20" fmla="*/ 5657 h 10000"/>
                  <a:gd name="connsiteX21" fmla="*/ 5226 w 10000"/>
                  <a:gd name="connsiteY21" fmla="*/ 5657 h 10000"/>
                  <a:gd name="connsiteX22" fmla="*/ 5226 w 10000"/>
                  <a:gd name="connsiteY22" fmla="*/ 6027 h 10000"/>
                  <a:gd name="connsiteX23" fmla="*/ 4843 w 10000"/>
                  <a:gd name="connsiteY23" fmla="*/ 6061 h 10000"/>
                  <a:gd name="connsiteX24" fmla="*/ 4634 w 10000"/>
                  <a:gd name="connsiteY24" fmla="*/ 6195 h 10000"/>
                  <a:gd name="connsiteX25" fmla="*/ 4355 w 10000"/>
                  <a:gd name="connsiteY25" fmla="*/ 6195 h 10000"/>
                  <a:gd name="connsiteX26" fmla="*/ 4146 w 10000"/>
                  <a:gd name="connsiteY26" fmla="*/ 6128 h 10000"/>
                  <a:gd name="connsiteX27" fmla="*/ 3624 w 10000"/>
                  <a:gd name="connsiteY27" fmla="*/ 6195 h 10000"/>
                  <a:gd name="connsiteX28" fmla="*/ 3415 w 10000"/>
                  <a:gd name="connsiteY28" fmla="*/ 6734 h 10000"/>
                  <a:gd name="connsiteX29" fmla="*/ 3206 w 10000"/>
                  <a:gd name="connsiteY29" fmla="*/ 6801 h 10000"/>
                  <a:gd name="connsiteX30" fmla="*/ 2892 w 10000"/>
                  <a:gd name="connsiteY30" fmla="*/ 7677 h 10000"/>
                  <a:gd name="connsiteX31" fmla="*/ 2021 w 10000"/>
                  <a:gd name="connsiteY31" fmla="*/ 8418 h 10000"/>
                  <a:gd name="connsiteX32" fmla="*/ 1777 w 10000"/>
                  <a:gd name="connsiteY32" fmla="*/ 9394 h 10000"/>
                  <a:gd name="connsiteX33" fmla="*/ 1498 w 10000"/>
                  <a:gd name="connsiteY33" fmla="*/ 9697 h 10000"/>
                  <a:gd name="connsiteX34" fmla="*/ 0 w 10000"/>
                  <a:gd name="connsiteY34" fmla="*/ 10000 h 10000"/>
                  <a:gd name="connsiteX35" fmla="*/ 35 w 10000"/>
                  <a:gd name="connsiteY35" fmla="*/ 9697 h 10000"/>
                  <a:gd name="connsiteX36" fmla="*/ 279 w 10000"/>
                  <a:gd name="connsiteY36" fmla="*/ 9495 h 10000"/>
                  <a:gd name="connsiteX37" fmla="*/ 488 w 10000"/>
                  <a:gd name="connsiteY37" fmla="*/ 9125 h 10000"/>
                  <a:gd name="connsiteX38" fmla="*/ 453 w 10000"/>
                  <a:gd name="connsiteY38" fmla="*/ 8889 h 10000"/>
                  <a:gd name="connsiteX39" fmla="*/ 697 w 10000"/>
                  <a:gd name="connsiteY39" fmla="*/ 8384 h 10000"/>
                  <a:gd name="connsiteX40" fmla="*/ 1045 w 10000"/>
                  <a:gd name="connsiteY40" fmla="*/ 7946 h 10000"/>
                  <a:gd name="connsiteX41" fmla="*/ 1289 w 10000"/>
                  <a:gd name="connsiteY41" fmla="*/ 7845 h 10000"/>
                  <a:gd name="connsiteX42" fmla="*/ 1463 w 10000"/>
                  <a:gd name="connsiteY42" fmla="*/ 7441 h 10000"/>
                  <a:gd name="connsiteX43" fmla="*/ 1463 w 10000"/>
                  <a:gd name="connsiteY43" fmla="*/ 7071 h 10000"/>
                  <a:gd name="connsiteX44" fmla="*/ 1707 w 10000"/>
                  <a:gd name="connsiteY44" fmla="*/ 6633 h 10000"/>
                  <a:gd name="connsiteX45" fmla="*/ 2125 w 10000"/>
                  <a:gd name="connsiteY45" fmla="*/ 6364 h 10000"/>
                  <a:gd name="connsiteX46" fmla="*/ 2544 w 10000"/>
                  <a:gd name="connsiteY46" fmla="*/ 5657 h 10000"/>
                  <a:gd name="connsiteX47" fmla="*/ 2578 w 10000"/>
                  <a:gd name="connsiteY47" fmla="*/ 5657 h 10000"/>
                  <a:gd name="connsiteX48" fmla="*/ 2892 w 10000"/>
                  <a:gd name="connsiteY48" fmla="*/ 5387 h 10000"/>
                  <a:gd name="connsiteX49" fmla="*/ 3449 w 10000"/>
                  <a:gd name="connsiteY49" fmla="*/ 5320 h 10000"/>
                  <a:gd name="connsiteX50" fmla="*/ 3972 w 10000"/>
                  <a:gd name="connsiteY50" fmla="*/ 4848 h 10000"/>
                  <a:gd name="connsiteX51" fmla="*/ 4286 w 10000"/>
                  <a:gd name="connsiteY51" fmla="*/ 4646 h 10000"/>
                  <a:gd name="connsiteX52" fmla="*/ 4808 w 10000"/>
                  <a:gd name="connsiteY52" fmla="*/ 4074 h 10000"/>
                  <a:gd name="connsiteX53" fmla="*/ 4669 w 10000"/>
                  <a:gd name="connsiteY53" fmla="*/ 3199 h 10000"/>
                  <a:gd name="connsiteX54" fmla="*/ 4913 w 10000"/>
                  <a:gd name="connsiteY54" fmla="*/ 2593 h 10000"/>
                  <a:gd name="connsiteX55" fmla="*/ 5017 w 10000"/>
                  <a:gd name="connsiteY55" fmla="*/ 2222 h 10000"/>
                  <a:gd name="connsiteX56" fmla="*/ 5436 w 10000"/>
                  <a:gd name="connsiteY56" fmla="*/ 1751 h 10000"/>
                  <a:gd name="connsiteX57" fmla="*/ 6028 w 10000"/>
                  <a:gd name="connsiteY57" fmla="*/ 1448 h 10000"/>
                  <a:gd name="connsiteX58" fmla="*/ 6481 w 10000"/>
                  <a:gd name="connsiteY58" fmla="*/ 1145 h 10000"/>
                  <a:gd name="connsiteX59" fmla="*/ 6899 w 10000"/>
                  <a:gd name="connsiteY59" fmla="*/ 438 h 10000"/>
                  <a:gd name="connsiteX60" fmla="*/ 7108 w 10000"/>
                  <a:gd name="connsiteY60" fmla="*/ 0 h 10000"/>
                  <a:gd name="connsiteX61" fmla="*/ 7561 w 10000"/>
                  <a:gd name="connsiteY61" fmla="*/ 0 h 10000"/>
                  <a:gd name="connsiteX0" fmla="*/ 7561 w 10000"/>
                  <a:gd name="connsiteY0" fmla="*/ 0 h 10000"/>
                  <a:gd name="connsiteX1" fmla="*/ 7909 w 10000"/>
                  <a:gd name="connsiteY1" fmla="*/ 303 h 10000"/>
                  <a:gd name="connsiteX2" fmla="*/ 8502 w 10000"/>
                  <a:gd name="connsiteY2" fmla="*/ 236 h 10000"/>
                  <a:gd name="connsiteX3" fmla="*/ 9094 w 10000"/>
                  <a:gd name="connsiteY3" fmla="*/ 404 h 10000"/>
                  <a:gd name="connsiteX4" fmla="*/ 9373 w 10000"/>
                  <a:gd name="connsiteY4" fmla="*/ 404 h 10000"/>
                  <a:gd name="connsiteX5" fmla="*/ 9582 w 10000"/>
                  <a:gd name="connsiteY5" fmla="*/ 842 h 10000"/>
                  <a:gd name="connsiteX6" fmla="*/ 9617 w 10000"/>
                  <a:gd name="connsiteY6" fmla="*/ 1279 h 10000"/>
                  <a:gd name="connsiteX7" fmla="*/ 9826 w 10000"/>
                  <a:gd name="connsiteY7" fmla="*/ 2020 h 10000"/>
                  <a:gd name="connsiteX8" fmla="*/ 10000 w 10000"/>
                  <a:gd name="connsiteY8" fmla="*/ 2155 h 10000"/>
                  <a:gd name="connsiteX9" fmla="*/ 9895 w 10000"/>
                  <a:gd name="connsiteY9" fmla="*/ 2424 h 10000"/>
                  <a:gd name="connsiteX10" fmla="*/ 9094 w 10000"/>
                  <a:gd name="connsiteY10" fmla="*/ 2559 h 10000"/>
                  <a:gd name="connsiteX11" fmla="*/ 8815 w 10000"/>
                  <a:gd name="connsiteY11" fmla="*/ 2828 h 10000"/>
                  <a:gd name="connsiteX12" fmla="*/ 8432 w 10000"/>
                  <a:gd name="connsiteY12" fmla="*/ 2862 h 10000"/>
                  <a:gd name="connsiteX13" fmla="*/ 8432 w 10000"/>
                  <a:gd name="connsiteY13" fmla="*/ 3401 h 10000"/>
                  <a:gd name="connsiteX14" fmla="*/ 7700 w 10000"/>
                  <a:gd name="connsiteY14" fmla="*/ 3670 h 10000"/>
                  <a:gd name="connsiteX15" fmla="*/ 7456 w 10000"/>
                  <a:gd name="connsiteY15" fmla="*/ 4007 h 10000"/>
                  <a:gd name="connsiteX16" fmla="*/ 6969 w 10000"/>
                  <a:gd name="connsiteY16" fmla="*/ 4209 h 10000"/>
                  <a:gd name="connsiteX17" fmla="*/ 6341 w 10000"/>
                  <a:gd name="connsiteY17" fmla="*/ 4310 h 10000"/>
                  <a:gd name="connsiteX18" fmla="*/ 5331 w 10000"/>
                  <a:gd name="connsiteY18" fmla="*/ 4815 h 10000"/>
                  <a:gd name="connsiteX19" fmla="*/ 5331 w 10000"/>
                  <a:gd name="connsiteY19" fmla="*/ 5657 h 10000"/>
                  <a:gd name="connsiteX20" fmla="*/ 5226 w 10000"/>
                  <a:gd name="connsiteY20" fmla="*/ 5657 h 10000"/>
                  <a:gd name="connsiteX21" fmla="*/ 5226 w 10000"/>
                  <a:gd name="connsiteY21" fmla="*/ 5657 h 10000"/>
                  <a:gd name="connsiteX22" fmla="*/ 5226 w 10000"/>
                  <a:gd name="connsiteY22" fmla="*/ 6027 h 10000"/>
                  <a:gd name="connsiteX23" fmla="*/ 4843 w 10000"/>
                  <a:gd name="connsiteY23" fmla="*/ 6061 h 10000"/>
                  <a:gd name="connsiteX24" fmla="*/ 4634 w 10000"/>
                  <a:gd name="connsiteY24" fmla="*/ 6195 h 10000"/>
                  <a:gd name="connsiteX25" fmla="*/ 4355 w 10000"/>
                  <a:gd name="connsiteY25" fmla="*/ 6195 h 10000"/>
                  <a:gd name="connsiteX26" fmla="*/ 4146 w 10000"/>
                  <a:gd name="connsiteY26" fmla="*/ 6128 h 10000"/>
                  <a:gd name="connsiteX27" fmla="*/ 3624 w 10000"/>
                  <a:gd name="connsiteY27" fmla="*/ 6195 h 10000"/>
                  <a:gd name="connsiteX28" fmla="*/ 3415 w 10000"/>
                  <a:gd name="connsiteY28" fmla="*/ 6734 h 10000"/>
                  <a:gd name="connsiteX29" fmla="*/ 3206 w 10000"/>
                  <a:gd name="connsiteY29" fmla="*/ 6801 h 10000"/>
                  <a:gd name="connsiteX30" fmla="*/ 2892 w 10000"/>
                  <a:gd name="connsiteY30" fmla="*/ 7677 h 10000"/>
                  <a:gd name="connsiteX31" fmla="*/ 2021 w 10000"/>
                  <a:gd name="connsiteY31" fmla="*/ 8418 h 10000"/>
                  <a:gd name="connsiteX32" fmla="*/ 1777 w 10000"/>
                  <a:gd name="connsiteY32" fmla="*/ 9394 h 10000"/>
                  <a:gd name="connsiteX33" fmla="*/ 0 w 10000"/>
                  <a:gd name="connsiteY33" fmla="*/ 10000 h 10000"/>
                  <a:gd name="connsiteX34" fmla="*/ 35 w 10000"/>
                  <a:gd name="connsiteY34" fmla="*/ 9697 h 10000"/>
                  <a:gd name="connsiteX35" fmla="*/ 279 w 10000"/>
                  <a:gd name="connsiteY35" fmla="*/ 9495 h 10000"/>
                  <a:gd name="connsiteX36" fmla="*/ 488 w 10000"/>
                  <a:gd name="connsiteY36" fmla="*/ 9125 h 10000"/>
                  <a:gd name="connsiteX37" fmla="*/ 453 w 10000"/>
                  <a:gd name="connsiteY37" fmla="*/ 8889 h 10000"/>
                  <a:gd name="connsiteX38" fmla="*/ 697 w 10000"/>
                  <a:gd name="connsiteY38" fmla="*/ 8384 h 10000"/>
                  <a:gd name="connsiteX39" fmla="*/ 1045 w 10000"/>
                  <a:gd name="connsiteY39" fmla="*/ 7946 h 10000"/>
                  <a:gd name="connsiteX40" fmla="*/ 1289 w 10000"/>
                  <a:gd name="connsiteY40" fmla="*/ 7845 h 10000"/>
                  <a:gd name="connsiteX41" fmla="*/ 1463 w 10000"/>
                  <a:gd name="connsiteY41" fmla="*/ 7441 h 10000"/>
                  <a:gd name="connsiteX42" fmla="*/ 1463 w 10000"/>
                  <a:gd name="connsiteY42" fmla="*/ 7071 h 10000"/>
                  <a:gd name="connsiteX43" fmla="*/ 1707 w 10000"/>
                  <a:gd name="connsiteY43" fmla="*/ 6633 h 10000"/>
                  <a:gd name="connsiteX44" fmla="*/ 2125 w 10000"/>
                  <a:gd name="connsiteY44" fmla="*/ 6364 h 10000"/>
                  <a:gd name="connsiteX45" fmla="*/ 2544 w 10000"/>
                  <a:gd name="connsiteY45" fmla="*/ 5657 h 10000"/>
                  <a:gd name="connsiteX46" fmla="*/ 2578 w 10000"/>
                  <a:gd name="connsiteY46" fmla="*/ 5657 h 10000"/>
                  <a:gd name="connsiteX47" fmla="*/ 2892 w 10000"/>
                  <a:gd name="connsiteY47" fmla="*/ 5387 h 10000"/>
                  <a:gd name="connsiteX48" fmla="*/ 3449 w 10000"/>
                  <a:gd name="connsiteY48" fmla="*/ 5320 h 10000"/>
                  <a:gd name="connsiteX49" fmla="*/ 3972 w 10000"/>
                  <a:gd name="connsiteY49" fmla="*/ 4848 h 10000"/>
                  <a:gd name="connsiteX50" fmla="*/ 4286 w 10000"/>
                  <a:gd name="connsiteY50" fmla="*/ 4646 h 10000"/>
                  <a:gd name="connsiteX51" fmla="*/ 4808 w 10000"/>
                  <a:gd name="connsiteY51" fmla="*/ 4074 h 10000"/>
                  <a:gd name="connsiteX52" fmla="*/ 4669 w 10000"/>
                  <a:gd name="connsiteY52" fmla="*/ 3199 h 10000"/>
                  <a:gd name="connsiteX53" fmla="*/ 4913 w 10000"/>
                  <a:gd name="connsiteY53" fmla="*/ 2593 h 10000"/>
                  <a:gd name="connsiteX54" fmla="*/ 5017 w 10000"/>
                  <a:gd name="connsiteY54" fmla="*/ 2222 h 10000"/>
                  <a:gd name="connsiteX55" fmla="*/ 5436 w 10000"/>
                  <a:gd name="connsiteY55" fmla="*/ 1751 h 10000"/>
                  <a:gd name="connsiteX56" fmla="*/ 6028 w 10000"/>
                  <a:gd name="connsiteY56" fmla="*/ 1448 h 10000"/>
                  <a:gd name="connsiteX57" fmla="*/ 6481 w 10000"/>
                  <a:gd name="connsiteY57" fmla="*/ 1145 h 10000"/>
                  <a:gd name="connsiteX58" fmla="*/ 6899 w 10000"/>
                  <a:gd name="connsiteY58" fmla="*/ 438 h 10000"/>
                  <a:gd name="connsiteX59" fmla="*/ 7108 w 10000"/>
                  <a:gd name="connsiteY59" fmla="*/ 0 h 10000"/>
                  <a:gd name="connsiteX60" fmla="*/ 7561 w 10000"/>
                  <a:gd name="connsiteY60" fmla="*/ 0 h 10000"/>
                  <a:gd name="connsiteX0" fmla="*/ 7526 w 9965"/>
                  <a:gd name="connsiteY0" fmla="*/ 0 h 9697"/>
                  <a:gd name="connsiteX1" fmla="*/ 7874 w 9965"/>
                  <a:gd name="connsiteY1" fmla="*/ 303 h 9697"/>
                  <a:gd name="connsiteX2" fmla="*/ 8467 w 9965"/>
                  <a:gd name="connsiteY2" fmla="*/ 236 h 9697"/>
                  <a:gd name="connsiteX3" fmla="*/ 9059 w 9965"/>
                  <a:gd name="connsiteY3" fmla="*/ 404 h 9697"/>
                  <a:gd name="connsiteX4" fmla="*/ 9338 w 9965"/>
                  <a:gd name="connsiteY4" fmla="*/ 404 h 9697"/>
                  <a:gd name="connsiteX5" fmla="*/ 9547 w 9965"/>
                  <a:gd name="connsiteY5" fmla="*/ 842 h 9697"/>
                  <a:gd name="connsiteX6" fmla="*/ 9582 w 9965"/>
                  <a:gd name="connsiteY6" fmla="*/ 1279 h 9697"/>
                  <a:gd name="connsiteX7" fmla="*/ 9791 w 9965"/>
                  <a:gd name="connsiteY7" fmla="*/ 2020 h 9697"/>
                  <a:gd name="connsiteX8" fmla="*/ 9965 w 9965"/>
                  <a:gd name="connsiteY8" fmla="*/ 2155 h 9697"/>
                  <a:gd name="connsiteX9" fmla="*/ 9860 w 9965"/>
                  <a:gd name="connsiteY9" fmla="*/ 2424 h 9697"/>
                  <a:gd name="connsiteX10" fmla="*/ 9059 w 9965"/>
                  <a:gd name="connsiteY10" fmla="*/ 2559 h 9697"/>
                  <a:gd name="connsiteX11" fmla="*/ 8780 w 9965"/>
                  <a:gd name="connsiteY11" fmla="*/ 2828 h 9697"/>
                  <a:gd name="connsiteX12" fmla="*/ 8397 w 9965"/>
                  <a:gd name="connsiteY12" fmla="*/ 2862 h 9697"/>
                  <a:gd name="connsiteX13" fmla="*/ 8397 w 9965"/>
                  <a:gd name="connsiteY13" fmla="*/ 3401 h 9697"/>
                  <a:gd name="connsiteX14" fmla="*/ 7665 w 9965"/>
                  <a:gd name="connsiteY14" fmla="*/ 3670 h 9697"/>
                  <a:gd name="connsiteX15" fmla="*/ 7421 w 9965"/>
                  <a:gd name="connsiteY15" fmla="*/ 4007 h 9697"/>
                  <a:gd name="connsiteX16" fmla="*/ 6934 w 9965"/>
                  <a:gd name="connsiteY16" fmla="*/ 4209 h 9697"/>
                  <a:gd name="connsiteX17" fmla="*/ 6306 w 9965"/>
                  <a:gd name="connsiteY17" fmla="*/ 4310 h 9697"/>
                  <a:gd name="connsiteX18" fmla="*/ 5296 w 9965"/>
                  <a:gd name="connsiteY18" fmla="*/ 4815 h 9697"/>
                  <a:gd name="connsiteX19" fmla="*/ 5296 w 9965"/>
                  <a:gd name="connsiteY19" fmla="*/ 5657 h 9697"/>
                  <a:gd name="connsiteX20" fmla="*/ 5191 w 9965"/>
                  <a:gd name="connsiteY20" fmla="*/ 5657 h 9697"/>
                  <a:gd name="connsiteX21" fmla="*/ 5191 w 9965"/>
                  <a:gd name="connsiteY21" fmla="*/ 5657 h 9697"/>
                  <a:gd name="connsiteX22" fmla="*/ 5191 w 9965"/>
                  <a:gd name="connsiteY22" fmla="*/ 6027 h 9697"/>
                  <a:gd name="connsiteX23" fmla="*/ 4808 w 9965"/>
                  <a:gd name="connsiteY23" fmla="*/ 6061 h 9697"/>
                  <a:gd name="connsiteX24" fmla="*/ 4599 w 9965"/>
                  <a:gd name="connsiteY24" fmla="*/ 6195 h 9697"/>
                  <a:gd name="connsiteX25" fmla="*/ 4320 w 9965"/>
                  <a:gd name="connsiteY25" fmla="*/ 6195 h 9697"/>
                  <a:gd name="connsiteX26" fmla="*/ 4111 w 9965"/>
                  <a:gd name="connsiteY26" fmla="*/ 6128 h 9697"/>
                  <a:gd name="connsiteX27" fmla="*/ 3589 w 9965"/>
                  <a:gd name="connsiteY27" fmla="*/ 6195 h 9697"/>
                  <a:gd name="connsiteX28" fmla="*/ 3380 w 9965"/>
                  <a:gd name="connsiteY28" fmla="*/ 6734 h 9697"/>
                  <a:gd name="connsiteX29" fmla="*/ 3171 w 9965"/>
                  <a:gd name="connsiteY29" fmla="*/ 6801 h 9697"/>
                  <a:gd name="connsiteX30" fmla="*/ 2857 w 9965"/>
                  <a:gd name="connsiteY30" fmla="*/ 7677 h 9697"/>
                  <a:gd name="connsiteX31" fmla="*/ 1986 w 9965"/>
                  <a:gd name="connsiteY31" fmla="*/ 8418 h 9697"/>
                  <a:gd name="connsiteX32" fmla="*/ 1742 w 9965"/>
                  <a:gd name="connsiteY32" fmla="*/ 9394 h 9697"/>
                  <a:gd name="connsiteX33" fmla="*/ 0 w 9965"/>
                  <a:gd name="connsiteY33" fmla="*/ 9697 h 9697"/>
                  <a:gd name="connsiteX34" fmla="*/ 244 w 9965"/>
                  <a:gd name="connsiteY34" fmla="*/ 9495 h 9697"/>
                  <a:gd name="connsiteX35" fmla="*/ 453 w 9965"/>
                  <a:gd name="connsiteY35" fmla="*/ 9125 h 9697"/>
                  <a:gd name="connsiteX36" fmla="*/ 418 w 9965"/>
                  <a:gd name="connsiteY36" fmla="*/ 8889 h 9697"/>
                  <a:gd name="connsiteX37" fmla="*/ 662 w 9965"/>
                  <a:gd name="connsiteY37" fmla="*/ 8384 h 9697"/>
                  <a:gd name="connsiteX38" fmla="*/ 1010 w 9965"/>
                  <a:gd name="connsiteY38" fmla="*/ 7946 h 9697"/>
                  <a:gd name="connsiteX39" fmla="*/ 1254 w 9965"/>
                  <a:gd name="connsiteY39" fmla="*/ 7845 h 9697"/>
                  <a:gd name="connsiteX40" fmla="*/ 1428 w 9965"/>
                  <a:gd name="connsiteY40" fmla="*/ 7441 h 9697"/>
                  <a:gd name="connsiteX41" fmla="*/ 1428 w 9965"/>
                  <a:gd name="connsiteY41" fmla="*/ 7071 h 9697"/>
                  <a:gd name="connsiteX42" fmla="*/ 1672 w 9965"/>
                  <a:gd name="connsiteY42" fmla="*/ 6633 h 9697"/>
                  <a:gd name="connsiteX43" fmla="*/ 2090 w 9965"/>
                  <a:gd name="connsiteY43" fmla="*/ 6364 h 9697"/>
                  <a:gd name="connsiteX44" fmla="*/ 2509 w 9965"/>
                  <a:gd name="connsiteY44" fmla="*/ 5657 h 9697"/>
                  <a:gd name="connsiteX45" fmla="*/ 2543 w 9965"/>
                  <a:gd name="connsiteY45" fmla="*/ 5657 h 9697"/>
                  <a:gd name="connsiteX46" fmla="*/ 2857 w 9965"/>
                  <a:gd name="connsiteY46" fmla="*/ 5387 h 9697"/>
                  <a:gd name="connsiteX47" fmla="*/ 3414 w 9965"/>
                  <a:gd name="connsiteY47" fmla="*/ 5320 h 9697"/>
                  <a:gd name="connsiteX48" fmla="*/ 3937 w 9965"/>
                  <a:gd name="connsiteY48" fmla="*/ 4848 h 9697"/>
                  <a:gd name="connsiteX49" fmla="*/ 4251 w 9965"/>
                  <a:gd name="connsiteY49" fmla="*/ 4646 h 9697"/>
                  <a:gd name="connsiteX50" fmla="*/ 4773 w 9965"/>
                  <a:gd name="connsiteY50" fmla="*/ 4074 h 9697"/>
                  <a:gd name="connsiteX51" fmla="*/ 4634 w 9965"/>
                  <a:gd name="connsiteY51" fmla="*/ 3199 h 9697"/>
                  <a:gd name="connsiteX52" fmla="*/ 4878 w 9965"/>
                  <a:gd name="connsiteY52" fmla="*/ 2593 h 9697"/>
                  <a:gd name="connsiteX53" fmla="*/ 4982 w 9965"/>
                  <a:gd name="connsiteY53" fmla="*/ 2222 h 9697"/>
                  <a:gd name="connsiteX54" fmla="*/ 5401 w 9965"/>
                  <a:gd name="connsiteY54" fmla="*/ 1751 h 9697"/>
                  <a:gd name="connsiteX55" fmla="*/ 5993 w 9965"/>
                  <a:gd name="connsiteY55" fmla="*/ 1448 h 9697"/>
                  <a:gd name="connsiteX56" fmla="*/ 6446 w 9965"/>
                  <a:gd name="connsiteY56" fmla="*/ 1145 h 9697"/>
                  <a:gd name="connsiteX57" fmla="*/ 6864 w 9965"/>
                  <a:gd name="connsiteY57" fmla="*/ 438 h 9697"/>
                  <a:gd name="connsiteX58" fmla="*/ 7073 w 9965"/>
                  <a:gd name="connsiteY58" fmla="*/ 0 h 9697"/>
                  <a:gd name="connsiteX59" fmla="*/ 7526 w 9965"/>
                  <a:gd name="connsiteY59" fmla="*/ 0 h 9697"/>
                  <a:gd name="connsiteX0" fmla="*/ 7552 w 10000"/>
                  <a:gd name="connsiteY0" fmla="*/ 0 h 10000"/>
                  <a:gd name="connsiteX1" fmla="*/ 7902 w 10000"/>
                  <a:gd name="connsiteY1" fmla="*/ 312 h 10000"/>
                  <a:gd name="connsiteX2" fmla="*/ 8497 w 10000"/>
                  <a:gd name="connsiteY2" fmla="*/ 243 h 10000"/>
                  <a:gd name="connsiteX3" fmla="*/ 9091 w 10000"/>
                  <a:gd name="connsiteY3" fmla="*/ 417 h 10000"/>
                  <a:gd name="connsiteX4" fmla="*/ 9371 w 10000"/>
                  <a:gd name="connsiteY4" fmla="*/ 417 h 10000"/>
                  <a:gd name="connsiteX5" fmla="*/ 9581 w 10000"/>
                  <a:gd name="connsiteY5" fmla="*/ 868 h 10000"/>
                  <a:gd name="connsiteX6" fmla="*/ 9616 w 10000"/>
                  <a:gd name="connsiteY6" fmla="*/ 1319 h 10000"/>
                  <a:gd name="connsiteX7" fmla="*/ 9825 w 10000"/>
                  <a:gd name="connsiteY7" fmla="*/ 2083 h 10000"/>
                  <a:gd name="connsiteX8" fmla="*/ 10000 w 10000"/>
                  <a:gd name="connsiteY8" fmla="*/ 2222 h 10000"/>
                  <a:gd name="connsiteX9" fmla="*/ 9895 w 10000"/>
                  <a:gd name="connsiteY9" fmla="*/ 2500 h 10000"/>
                  <a:gd name="connsiteX10" fmla="*/ 9091 w 10000"/>
                  <a:gd name="connsiteY10" fmla="*/ 2639 h 10000"/>
                  <a:gd name="connsiteX11" fmla="*/ 8811 w 10000"/>
                  <a:gd name="connsiteY11" fmla="*/ 2916 h 10000"/>
                  <a:gd name="connsiteX12" fmla="*/ 8426 w 10000"/>
                  <a:gd name="connsiteY12" fmla="*/ 2951 h 10000"/>
                  <a:gd name="connsiteX13" fmla="*/ 8426 w 10000"/>
                  <a:gd name="connsiteY13" fmla="*/ 3507 h 10000"/>
                  <a:gd name="connsiteX14" fmla="*/ 7692 w 10000"/>
                  <a:gd name="connsiteY14" fmla="*/ 3785 h 10000"/>
                  <a:gd name="connsiteX15" fmla="*/ 7447 w 10000"/>
                  <a:gd name="connsiteY15" fmla="*/ 4132 h 10000"/>
                  <a:gd name="connsiteX16" fmla="*/ 6958 w 10000"/>
                  <a:gd name="connsiteY16" fmla="*/ 4341 h 10000"/>
                  <a:gd name="connsiteX17" fmla="*/ 6328 w 10000"/>
                  <a:gd name="connsiteY17" fmla="*/ 4445 h 10000"/>
                  <a:gd name="connsiteX18" fmla="*/ 5315 w 10000"/>
                  <a:gd name="connsiteY18" fmla="*/ 4965 h 10000"/>
                  <a:gd name="connsiteX19" fmla="*/ 5315 w 10000"/>
                  <a:gd name="connsiteY19" fmla="*/ 5834 h 10000"/>
                  <a:gd name="connsiteX20" fmla="*/ 5209 w 10000"/>
                  <a:gd name="connsiteY20" fmla="*/ 5834 h 10000"/>
                  <a:gd name="connsiteX21" fmla="*/ 5209 w 10000"/>
                  <a:gd name="connsiteY21" fmla="*/ 5834 h 10000"/>
                  <a:gd name="connsiteX22" fmla="*/ 5209 w 10000"/>
                  <a:gd name="connsiteY22" fmla="*/ 6215 h 10000"/>
                  <a:gd name="connsiteX23" fmla="*/ 4825 w 10000"/>
                  <a:gd name="connsiteY23" fmla="*/ 6250 h 10000"/>
                  <a:gd name="connsiteX24" fmla="*/ 4615 w 10000"/>
                  <a:gd name="connsiteY24" fmla="*/ 6389 h 10000"/>
                  <a:gd name="connsiteX25" fmla="*/ 4335 w 10000"/>
                  <a:gd name="connsiteY25" fmla="*/ 6389 h 10000"/>
                  <a:gd name="connsiteX26" fmla="*/ 4125 w 10000"/>
                  <a:gd name="connsiteY26" fmla="*/ 6319 h 10000"/>
                  <a:gd name="connsiteX27" fmla="*/ 3602 w 10000"/>
                  <a:gd name="connsiteY27" fmla="*/ 6389 h 10000"/>
                  <a:gd name="connsiteX28" fmla="*/ 3392 w 10000"/>
                  <a:gd name="connsiteY28" fmla="*/ 6944 h 10000"/>
                  <a:gd name="connsiteX29" fmla="*/ 3182 w 10000"/>
                  <a:gd name="connsiteY29" fmla="*/ 7014 h 10000"/>
                  <a:gd name="connsiteX30" fmla="*/ 2867 w 10000"/>
                  <a:gd name="connsiteY30" fmla="*/ 7917 h 10000"/>
                  <a:gd name="connsiteX31" fmla="*/ 1993 w 10000"/>
                  <a:gd name="connsiteY31" fmla="*/ 8681 h 10000"/>
                  <a:gd name="connsiteX32" fmla="*/ 1748 w 10000"/>
                  <a:gd name="connsiteY32" fmla="*/ 9688 h 10000"/>
                  <a:gd name="connsiteX33" fmla="*/ 0 w 10000"/>
                  <a:gd name="connsiteY33" fmla="*/ 10000 h 10000"/>
                  <a:gd name="connsiteX34" fmla="*/ 455 w 10000"/>
                  <a:gd name="connsiteY34" fmla="*/ 9410 h 10000"/>
                  <a:gd name="connsiteX35" fmla="*/ 419 w 10000"/>
                  <a:gd name="connsiteY35" fmla="*/ 9167 h 10000"/>
                  <a:gd name="connsiteX36" fmla="*/ 664 w 10000"/>
                  <a:gd name="connsiteY36" fmla="*/ 8646 h 10000"/>
                  <a:gd name="connsiteX37" fmla="*/ 1014 w 10000"/>
                  <a:gd name="connsiteY37" fmla="*/ 8194 h 10000"/>
                  <a:gd name="connsiteX38" fmla="*/ 1258 w 10000"/>
                  <a:gd name="connsiteY38" fmla="*/ 8090 h 10000"/>
                  <a:gd name="connsiteX39" fmla="*/ 1433 w 10000"/>
                  <a:gd name="connsiteY39" fmla="*/ 7674 h 10000"/>
                  <a:gd name="connsiteX40" fmla="*/ 1433 w 10000"/>
                  <a:gd name="connsiteY40" fmla="*/ 7292 h 10000"/>
                  <a:gd name="connsiteX41" fmla="*/ 1678 w 10000"/>
                  <a:gd name="connsiteY41" fmla="*/ 6840 h 10000"/>
                  <a:gd name="connsiteX42" fmla="*/ 2097 w 10000"/>
                  <a:gd name="connsiteY42" fmla="*/ 6563 h 10000"/>
                  <a:gd name="connsiteX43" fmla="*/ 2518 w 10000"/>
                  <a:gd name="connsiteY43" fmla="*/ 5834 h 10000"/>
                  <a:gd name="connsiteX44" fmla="*/ 2552 w 10000"/>
                  <a:gd name="connsiteY44" fmla="*/ 5834 h 10000"/>
                  <a:gd name="connsiteX45" fmla="*/ 2867 w 10000"/>
                  <a:gd name="connsiteY45" fmla="*/ 5555 h 10000"/>
                  <a:gd name="connsiteX46" fmla="*/ 3426 w 10000"/>
                  <a:gd name="connsiteY46" fmla="*/ 5486 h 10000"/>
                  <a:gd name="connsiteX47" fmla="*/ 3951 w 10000"/>
                  <a:gd name="connsiteY47" fmla="*/ 4999 h 10000"/>
                  <a:gd name="connsiteX48" fmla="*/ 4266 w 10000"/>
                  <a:gd name="connsiteY48" fmla="*/ 4791 h 10000"/>
                  <a:gd name="connsiteX49" fmla="*/ 4790 w 10000"/>
                  <a:gd name="connsiteY49" fmla="*/ 4201 h 10000"/>
                  <a:gd name="connsiteX50" fmla="*/ 4650 w 10000"/>
                  <a:gd name="connsiteY50" fmla="*/ 3299 h 10000"/>
                  <a:gd name="connsiteX51" fmla="*/ 4895 w 10000"/>
                  <a:gd name="connsiteY51" fmla="*/ 2674 h 10000"/>
                  <a:gd name="connsiteX52" fmla="*/ 4999 w 10000"/>
                  <a:gd name="connsiteY52" fmla="*/ 2291 h 10000"/>
                  <a:gd name="connsiteX53" fmla="*/ 5420 w 10000"/>
                  <a:gd name="connsiteY53" fmla="*/ 1806 h 10000"/>
                  <a:gd name="connsiteX54" fmla="*/ 6014 w 10000"/>
                  <a:gd name="connsiteY54" fmla="*/ 1493 h 10000"/>
                  <a:gd name="connsiteX55" fmla="*/ 6469 w 10000"/>
                  <a:gd name="connsiteY55" fmla="*/ 1181 h 10000"/>
                  <a:gd name="connsiteX56" fmla="*/ 6888 w 10000"/>
                  <a:gd name="connsiteY56" fmla="*/ 452 h 10000"/>
                  <a:gd name="connsiteX57" fmla="*/ 7098 w 10000"/>
                  <a:gd name="connsiteY57" fmla="*/ 0 h 10000"/>
                  <a:gd name="connsiteX58" fmla="*/ 7552 w 10000"/>
                  <a:gd name="connsiteY58" fmla="*/ 0 h 10000"/>
                  <a:gd name="connsiteX0" fmla="*/ 7133 w 9581"/>
                  <a:gd name="connsiteY0" fmla="*/ 0 h 9688"/>
                  <a:gd name="connsiteX1" fmla="*/ 7483 w 9581"/>
                  <a:gd name="connsiteY1" fmla="*/ 312 h 9688"/>
                  <a:gd name="connsiteX2" fmla="*/ 8078 w 9581"/>
                  <a:gd name="connsiteY2" fmla="*/ 243 h 9688"/>
                  <a:gd name="connsiteX3" fmla="*/ 8672 w 9581"/>
                  <a:gd name="connsiteY3" fmla="*/ 417 h 9688"/>
                  <a:gd name="connsiteX4" fmla="*/ 8952 w 9581"/>
                  <a:gd name="connsiteY4" fmla="*/ 417 h 9688"/>
                  <a:gd name="connsiteX5" fmla="*/ 9162 w 9581"/>
                  <a:gd name="connsiteY5" fmla="*/ 868 h 9688"/>
                  <a:gd name="connsiteX6" fmla="*/ 9197 w 9581"/>
                  <a:gd name="connsiteY6" fmla="*/ 1319 h 9688"/>
                  <a:gd name="connsiteX7" fmla="*/ 9406 w 9581"/>
                  <a:gd name="connsiteY7" fmla="*/ 2083 h 9688"/>
                  <a:gd name="connsiteX8" fmla="*/ 9581 w 9581"/>
                  <a:gd name="connsiteY8" fmla="*/ 2222 h 9688"/>
                  <a:gd name="connsiteX9" fmla="*/ 9476 w 9581"/>
                  <a:gd name="connsiteY9" fmla="*/ 2500 h 9688"/>
                  <a:gd name="connsiteX10" fmla="*/ 8672 w 9581"/>
                  <a:gd name="connsiteY10" fmla="*/ 2639 h 9688"/>
                  <a:gd name="connsiteX11" fmla="*/ 8392 w 9581"/>
                  <a:gd name="connsiteY11" fmla="*/ 2916 h 9688"/>
                  <a:gd name="connsiteX12" fmla="*/ 8007 w 9581"/>
                  <a:gd name="connsiteY12" fmla="*/ 2951 h 9688"/>
                  <a:gd name="connsiteX13" fmla="*/ 8007 w 9581"/>
                  <a:gd name="connsiteY13" fmla="*/ 3507 h 9688"/>
                  <a:gd name="connsiteX14" fmla="*/ 7273 w 9581"/>
                  <a:gd name="connsiteY14" fmla="*/ 3785 h 9688"/>
                  <a:gd name="connsiteX15" fmla="*/ 7028 w 9581"/>
                  <a:gd name="connsiteY15" fmla="*/ 4132 h 9688"/>
                  <a:gd name="connsiteX16" fmla="*/ 6539 w 9581"/>
                  <a:gd name="connsiteY16" fmla="*/ 4341 h 9688"/>
                  <a:gd name="connsiteX17" fmla="*/ 5909 w 9581"/>
                  <a:gd name="connsiteY17" fmla="*/ 4445 h 9688"/>
                  <a:gd name="connsiteX18" fmla="*/ 4896 w 9581"/>
                  <a:gd name="connsiteY18" fmla="*/ 4965 h 9688"/>
                  <a:gd name="connsiteX19" fmla="*/ 4896 w 9581"/>
                  <a:gd name="connsiteY19" fmla="*/ 5834 h 9688"/>
                  <a:gd name="connsiteX20" fmla="*/ 4790 w 9581"/>
                  <a:gd name="connsiteY20" fmla="*/ 5834 h 9688"/>
                  <a:gd name="connsiteX21" fmla="*/ 4790 w 9581"/>
                  <a:gd name="connsiteY21" fmla="*/ 5834 h 9688"/>
                  <a:gd name="connsiteX22" fmla="*/ 4790 w 9581"/>
                  <a:gd name="connsiteY22" fmla="*/ 6215 h 9688"/>
                  <a:gd name="connsiteX23" fmla="*/ 4406 w 9581"/>
                  <a:gd name="connsiteY23" fmla="*/ 6250 h 9688"/>
                  <a:gd name="connsiteX24" fmla="*/ 4196 w 9581"/>
                  <a:gd name="connsiteY24" fmla="*/ 6389 h 9688"/>
                  <a:gd name="connsiteX25" fmla="*/ 3916 w 9581"/>
                  <a:gd name="connsiteY25" fmla="*/ 6389 h 9688"/>
                  <a:gd name="connsiteX26" fmla="*/ 3706 w 9581"/>
                  <a:gd name="connsiteY26" fmla="*/ 6319 h 9688"/>
                  <a:gd name="connsiteX27" fmla="*/ 3183 w 9581"/>
                  <a:gd name="connsiteY27" fmla="*/ 6389 h 9688"/>
                  <a:gd name="connsiteX28" fmla="*/ 2973 w 9581"/>
                  <a:gd name="connsiteY28" fmla="*/ 6944 h 9688"/>
                  <a:gd name="connsiteX29" fmla="*/ 2763 w 9581"/>
                  <a:gd name="connsiteY29" fmla="*/ 7014 h 9688"/>
                  <a:gd name="connsiteX30" fmla="*/ 2448 w 9581"/>
                  <a:gd name="connsiteY30" fmla="*/ 7917 h 9688"/>
                  <a:gd name="connsiteX31" fmla="*/ 1574 w 9581"/>
                  <a:gd name="connsiteY31" fmla="*/ 8681 h 9688"/>
                  <a:gd name="connsiteX32" fmla="*/ 1329 w 9581"/>
                  <a:gd name="connsiteY32" fmla="*/ 9688 h 9688"/>
                  <a:gd name="connsiteX33" fmla="*/ 36 w 9581"/>
                  <a:gd name="connsiteY33" fmla="*/ 9410 h 9688"/>
                  <a:gd name="connsiteX34" fmla="*/ 0 w 9581"/>
                  <a:gd name="connsiteY34" fmla="*/ 9167 h 9688"/>
                  <a:gd name="connsiteX35" fmla="*/ 245 w 9581"/>
                  <a:gd name="connsiteY35" fmla="*/ 8646 h 9688"/>
                  <a:gd name="connsiteX36" fmla="*/ 595 w 9581"/>
                  <a:gd name="connsiteY36" fmla="*/ 8194 h 9688"/>
                  <a:gd name="connsiteX37" fmla="*/ 839 w 9581"/>
                  <a:gd name="connsiteY37" fmla="*/ 8090 h 9688"/>
                  <a:gd name="connsiteX38" fmla="*/ 1014 w 9581"/>
                  <a:gd name="connsiteY38" fmla="*/ 7674 h 9688"/>
                  <a:gd name="connsiteX39" fmla="*/ 1014 w 9581"/>
                  <a:gd name="connsiteY39" fmla="*/ 7292 h 9688"/>
                  <a:gd name="connsiteX40" fmla="*/ 1259 w 9581"/>
                  <a:gd name="connsiteY40" fmla="*/ 6840 h 9688"/>
                  <a:gd name="connsiteX41" fmla="*/ 1678 w 9581"/>
                  <a:gd name="connsiteY41" fmla="*/ 6563 h 9688"/>
                  <a:gd name="connsiteX42" fmla="*/ 2099 w 9581"/>
                  <a:gd name="connsiteY42" fmla="*/ 5834 h 9688"/>
                  <a:gd name="connsiteX43" fmla="*/ 2133 w 9581"/>
                  <a:gd name="connsiteY43" fmla="*/ 5834 h 9688"/>
                  <a:gd name="connsiteX44" fmla="*/ 2448 w 9581"/>
                  <a:gd name="connsiteY44" fmla="*/ 5555 h 9688"/>
                  <a:gd name="connsiteX45" fmla="*/ 3007 w 9581"/>
                  <a:gd name="connsiteY45" fmla="*/ 5486 h 9688"/>
                  <a:gd name="connsiteX46" fmla="*/ 3532 w 9581"/>
                  <a:gd name="connsiteY46" fmla="*/ 4999 h 9688"/>
                  <a:gd name="connsiteX47" fmla="*/ 3847 w 9581"/>
                  <a:gd name="connsiteY47" fmla="*/ 4791 h 9688"/>
                  <a:gd name="connsiteX48" fmla="*/ 4371 w 9581"/>
                  <a:gd name="connsiteY48" fmla="*/ 4201 h 9688"/>
                  <a:gd name="connsiteX49" fmla="*/ 4231 w 9581"/>
                  <a:gd name="connsiteY49" fmla="*/ 3299 h 9688"/>
                  <a:gd name="connsiteX50" fmla="*/ 4476 w 9581"/>
                  <a:gd name="connsiteY50" fmla="*/ 2674 h 9688"/>
                  <a:gd name="connsiteX51" fmla="*/ 4580 w 9581"/>
                  <a:gd name="connsiteY51" fmla="*/ 2291 h 9688"/>
                  <a:gd name="connsiteX52" fmla="*/ 5001 w 9581"/>
                  <a:gd name="connsiteY52" fmla="*/ 1806 h 9688"/>
                  <a:gd name="connsiteX53" fmla="*/ 5595 w 9581"/>
                  <a:gd name="connsiteY53" fmla="*/ 1493 h 9688"/>
                  <a:gd name="connsiteX54" fmla="*/ 6050 w 9581"/>
                  <a:gd name="connsiteY54" fmla="*/ 1181 h 9688"/>
                  <a:gd name="connsiteX55" fmla="*/ 6469 w 9581"/>
                  <a:gd name="connsiteY55" fmla="*/ 452 h 9688"/>
                  <a:gd name="connsiteX56" fmla="*/ 6679 w 9581"/>
                  <a:gd name="connsiteY56" fmla="*/ 0 h 9688"/>
                  <a:gd name="connsiteX57" fmla="*/ 7133 w 9581"/>
                  <a:gd name="connsiteY57" fmla="*/ 0 h 9688"/>
                  <a:gd name="connsiteX0" fmla="*/ 7445 w 10000"/>
                  <a:gd name="connsiteY0" fmla="*/ 0 h 10000"/>
                  <a:gd name="connsiteX1" fmla="*/ 7810 w 10000"/>
                  <a:gd name="connsiteY1" fmla="*/ 322 h 10000"/>
                  <a:gd name="connsiteX2" fmla="*/ 8431 w 10000"/>
                  <a:gd name="connsiteY2" fmla="*/ 251 h 10000"/>
                  <a:gd name="connsiteX3" fmla="*/ 9051 w 10000"/>
                  <a:gd name="connsiteY3" fmla="*/ 430 h 10000"/>
                  <a:gd name="connsiteX4" fmla="*/ 9343 w 10000"/>
                  <a:gd name="connsiteY4" fmla="*/ 430 h 10000"/>
                  <a:gd name="connsiteX5" fmla="*/ 9563 w 10000"/>
                  <a:gd name="connsiteY5" fmla="*/ 896 h 10000"/>
                  <a:gd name="connsiteX6" fmla="*/ 9599 w 10000"/>
                  <a:gd name="connsiteY6" fmla="*/ 1361 h 10000"/>
                  <a:gd name="connsiteX7" fmla="*/ 9817 w 10000"/>
                  <a:gd name="connsiteY7" fmla="*/ 2150 h 10000"/>
                  <a:gd name="connsiteX8" fmla="*/ 10000 w 10000"/>
                  <a:gd name="connsiteY8" fmla="*/ 2294 h 10000"/>
                  <a:gd name="connsiteX9" fmla="*/ 9890 w 10000"/>
                  <a:gd name="connsiteY9" fmla="*/ 2581 h 10000"/>
                  <a:gd name="connsiteX10" fmla="*/ 9051 w 10000"/>
                  <a:gd name="connsiteY10" fmla="*/ 2724 h 10000"/>
                  <a:gd name="connsiteX11" fmla="*/ 8759 w 10000"/>
                  <a:gd name="connsiteY11" fmla="*/ 3010 h 10000"/>
                  <a:gd name="connsiteX12" fmla="*/ 8357 w 10000"/>
                  <a:gd name="connsiteY12" fmla="*/ 3046 h 10000"/>
                  <a:gd name="connsiteX13" fmla="*/ 8357 w 10000"/>
                  <a:gd name="connsiteY13" fmla="*/ 3620 h 10000"/>
                  <a:gd name="connsiteX14" fmla="*/ 7591 w 10000"/>
                  <a:gd name="connsiteY14" fmla="*/ 3907 h 10000"/>
                  <a:gd name="connsiteX15" fmla="*/ 7335 w 10000"/>
                  <a:gd name="connsiteY15" fmla="*/ 4265 h 10000"/>
                  <a:gd name="connsiteX16" fmla="*/ 6825 w 10000"/>
                  <a:gd name="connsiteY16" fmla="*/ 4481 h 10000"/>
                  <a:gd name="connsiteX17" fmla="*/ 6167 w 10000"/>
                  <a:gd name="connsiteY17" fmla="*/ 4588 h 10000"/>
                  <a:gd name="connsiteX18" fmla="*/ 5110 w 10000"/>
                  <a:gd name="connsiteY18" fmla="*/ 5125 h 10000"/>
                  <a:gd name="connsiteX19" fmla="*/ 5110 w 10000"/>
                  <a:gd name="connsiteY19" fmla="*/ 6022 h 10000"/>
                  <a:gd name="connsiteX20" fmla="*/ 4999 w 10000"/>
                  <a:gd name="connsiteY20" fmla="*/ 6022 h 10000"/>
                  <a:gd name="connsiteX21" fmla="*/ 4999 w 10000"/>
                  <a:gd name="connsiteY21" fmla="*/ 6022 h 10000"/>
                  <a:gd name="connsiteX22" fmla="*/ 4999 w 10000"/>
                  <a:gd name="connsiteY22" fmla="*/ 6415 h 10000"/>
                  <a:gd name="connsiteX23" fmla="*/ 4599 w 10000"/>
                  <a:gd name="connsiteY23" fmla="*/ 6451 h 10000"/>
                  <a:gd name="connsiteX24" fmla="*/ 4380 w 10000"/>
                  <a:gd name="connsiteY24" fmla="*/ 6595 h 10000"/>
                  <a:gd name="connsiteX25" fmla="*/ 4087 w 10000"/>
                  <a:gd name="connsiteY25" fmla="*/ 6595 h 10000"/>
                  <a:gd name="connsiteX26" fmla="*/ 3868 w 10000"/>
                  <a:gd name="connsiteY26" fmla="*/ 6523 h 10000"/>
                  <a:gd name="connsiteX27" fmla="*/ 3322 w 10000"/>
                  <a:gd name="connsiteY27" fmla="*/ 6595 h 10000"/>
                  <a:gd name="connsiteX28" fmla="*/ 3103 w 10000"/>
                  <a:gd name="connsiteY28" fmla="*/ 7168 h 10000"/>
                  <a:gd name="connsiteX29" fmla="*/ 2884 w 10000"/>
                  <a:gd name="connsiteY29" fmla="*/ 7240 h 10000"/>
                  <a:gd name="connsiteX30" fmla="*/ 2555 w 10000"/>
                  <a:gd name="connsiteY30" fmla="*/ 8172 h 10000"/>
                  <a:gd name="connsiteX31" fmla="*/ 1643 w 10000"/>
                  <a:gd name="connsiteY31" fmla="*/ 8961 h 10000"/>
                  <a:gd name="connsiteX32" fmla="*/ 1387 w 10000"/>
                  <a:gd name="connsiteY32" fmla="*/ 10000 h 10000"/>
                  <a:gd name="connsiteX33" fmla="*/ 0 w 10000"/>
                  <a:gd name="connsiteY33" fmla="*/ 9462 h 10000"/>
                  <a:gd name="connsiteX34" fmla="*/ 256 w 10000"/>
                  <a:gd name="connsiteY34" fmla="*/ 8924 h 10000"/>
                  <a:gd name="connsiteX35" fmla="*/ 621 w 10000"/>
                  <a:gd name="connsiteY35" fmla="*/ 8458 h 10000"/>
                  <a:gd name="connsiteX36" fmla="*/ 876 w 10000"/>
                  <a:gd name="connsiteY36" fmla="*/ 8351 h 10000"/>
                  <a:gd name="connsiteX37" fmla="*/ 1058 w 10000"/>
                  <a:gd name="connsiteY37" fmla="*/ 7921 h 10000"/>
                  <a:gd name="connsiteX38" fmla="*/ 1058 w 10000"/>
                  <a:gd name="connsiteY38" fmla="*/ 7527 h 10000"/>
                  <a:gd name="connsiteX39" fmla="*/ 1314 w 10000"/>
                  <a:gd name="connsiteY39" fmla="*/ 7060 h 10000"/>
                  <a:gd name="connsiteX40" fmla="*/ 1751 w 10000"/>
                  <a:gd name="connsiteY40" fmla="*/ 6774 h 10000"/>
                  <a:gd name="connsiteX41" fmla="*/ 2191 w 10000"/>
                  <a:gd name="connsiteY41" fmla="*/ 6022 h 10000"/>
                  <a:gd name="connsiteX42" fmla="*/ 2226 w 10000"/>
                  <a:gd name="connsiteY42" fmla="*/ 6022 h 10000"/>
                  <a:gd name="connsiteX43" fmla="*/ 2555 w 10000"/>
                  <a:gd name="connsiteY43" fmla="*/ 5734 h 10000"/>
                  <a:gd name="connsiteX44" fmla="*/ 3139 w 10000"/>
                  <a:gd name="connsiteY44" fmla="*/ 5663 h 10000"/>
                  <a:gd name="connsiteX45" fmla="*/ 3686 w 10000"/>
                  <a:gd name="connsiteY45" fmla="*/ 5160 h 10000"/>
                  <a:gd name="connsiteX46" fmla="*/ 4015 w 10000"/>
                  <a:gd name="connsiteY46" fmla="*/ 4945 h 10000"/>
                  <a:gd name="connsiteX47" fmla="*/ 4562 w 10000"/>
                  <a:gd name="connsiteY47" fmla="*/ 4336 h 10000"/>
                  <a:gd name="connsiteX48" fmla="*/ 4416 w 10000"/>
                  <a:gd name="connsiteY48" fmla="*/ 3405 h 10000"/>
                  <a:gd name="connsiteX49" fmla="*/ 4672 w 10000"/>
                  <a:gd name="connsiteY49" fmla="*/ 2760 h 10000"/>
                  <a:gd name="connsiteX50" fmla="*/ 4780 w 10000"/>
                  <a:gd name="connsiteY50" fmla="*/ 2365 h 10000"/>
                  <a:gd name="connsiteX51" fmla="*/ 5220 w 10000"/>
                  <a:gd name="connsiteY51" fmla="*/ 1864 h 10000"/>
                  <a:gd name="connsiteX52" fmla="*/ 5840 w 10000"/>
                  <a:gd name="connsiteY52" fmla="*/ 1541 h 10000"/>
                  <a:gd name="connsiteX53" fmla="*/ 6315 w 10000"/>
                  <a:gd name="connsiteY53" fmla="*/ 1219 h 10000"/>
                  <a:gd name="connsiteX54" fmla="*/ 6752 w 10000"/>
                  <a:gd name="connsiteY54" fmla="*/ 467 h 10000"/>
                  <a:gd name="connsiteX55" fmla="*/ 6971 w 10000"/>
                  <a:gd name="connsiteY55" fmla="*/ 0 h 10000"/>
                  <a:gd name="connsiteX56" fmla="*/ 7445 w 10000"/>
                  <a:gd name="connsiteY56" fmla="*/ 0 h 10000"/>
                  <a:gd name="connsiteX0" fmla="*/ 7445 w 10000"/>
                  <a:gd name="connsiteY0" fmla="*/ 0 h 9462"/>
                  <a:gd name="connsiteX1" fmla="*/ 7810 w 10000"/>
                  <a:gd name="connsiteY1" fmla="*/ 322 h 9462"/>
                  <a:gd name="connsiteX2" fmla="*/ 8431 w 10000"/>
                  <a:gd name="connsiteY2" fmla="*/ 251 h 9462"/>
                  <a:gd name="connsiteX3" fmla="*/ 9051 w 10000"/>
                  <a:gd name="connsiteY3" fmla="*/ 430 h 9462"/>
                  <a:gd name="connsiteX4" fmla="*/ 9343 w 10000"/>
                  <a:gd name="connsiteY4" fmla="*/ 430 h 9462"/>
                  <a:gd name="connsiteX5" fmla="*/ 9563 w 10000"/>
                  <a:gd name="connsiteY5" fmla="*/ 896 h 9462"/>
                  <a:gd name="connsiteX6" fmla="*/ 9599 w 10000"/>
                  <a:gd name="connsiteY6" fmla="*/ 1361 h 9462"/>
                  <a:gd name="connsiteX7" fmla="*/ 9817 w 10000"/>
                  <a:gd name="connsiteY7" fmla="*/ 2150 h 9462"/>
                  <a:gd name="connsiteX8" fmla="*/ 10000 w 10000"/>
                  <a:gd name="connsiteY8" fmla="*/ 2294 h 9462"/>
                  <a:gd name="connsiteX9" fmla="*/ 9890 w 10000"/>
                  <a:gd name="connsiteY9" fmla="*/ 2581 h 9462"/>
                  <a:gd name="connsiteX10" fmla="*/ 9051 w 10000"/>
                  <a:gd name="connsiteY10" fmla="*/ 2724 h 9462"/>
                  <a:gd name="connsiteX11" fmla="*/ 8759 w 10000"/>
                  <a:gd name="connsiteY11" fmla="*/ 3010 h 9462"/>
                  <a:gd name="connsiteX12" fmla="*/ 8357 w 10000"/>
                  <a:gd name="connsiteY12" fmla="*/ 3046 h 9462"/>
                  <a:gd name="connsiteX13" fmla="*/ 8357 w 10000"/>
                  <a:gd name="connsiteY13" fmla="*/ 3620 h 9462"/>
                  <a:gd name="connsiteX14" fmla="*/ 7591 w 10000"/>
                  <a:gd name="connsiteY14" fmla="*/ 3907 h 9462"/>
                  <a:gd name="connsiteX15" fmla="*/ 7335 w 10000"/>
                  <a:gd name="connsiteY15" fmla="*/ 4265 h 9462"/>
                  <a:gd name="connsiteX16" fmla="*/ 6825 w 10000"/>
                  <a:gd name="connsiteY16" fmla="*/ 4481 h 9462"/>
                  <a:gd name="connsiteX17" fmla="*/ 6167 w 10000"/>
                  <a:gd name="connsiteY17" fmla="*/ 4588 h 9462"/>
                  <a:gd name="connsiteX18" fmla="*/ 5110 w 10000"/>
                  <a:gd name="connsiteY18" fmla="*/ 5125 h 9462"/>
                  <a:gd name="connsiteX19" fmla="*/ 5110 w 10000"/>
                  <a:gd name="connsiteY19" fmla="*/ 6022 h 9462"/>
                  <a:gd name="connsiteX20" fmla="*/ 4999 w 10000"/>
                  <a:gd name="connsiteY20" fmla="*/ 6022 h 9462"/>
                  <a:gd name="connsiteX21" fmla="*/ 4999 w 10000"/>
                  <a:gd name="connsiteY21" fmla="*/ 6022 h 9462"/>
                  <a:gd name="connsiteX22" fmla="*/ 4999 w 10000"/>
                  <a:gd name="connsiteY22" fmla="*/ 6415 h 9462"/>
                  <a:gd name="connsiteX23" fmla="*/ 4599 w 10000"/>
                  <a:gd name="connsiteY23" fmla="*/ 6451 h 9462"/>
                  <a:gd name="connsiteX24" fmla="*/ 4380 w 10000"/>
                  <a:gd name="connsiteY24" fmla="*/ 6595 h 9462"/>
                  <a:gd name="connsiteX25" fmla="*/ 4087 w 10000"/>
                  <a:gd name="connsiteY25" fmla="*/ 6595 h 9462"/>
                  <a:gd name="connsiteX26" fmla="*/ 3868 w 10000"/>
                  <a:gd name="connsiteY26" fmla="*/ 6523 h 9462"/>
                  <a:gd name="connsiteX27" fmla="*/ 3322 w 10000"/>
                  <a:gd name="connsiteY27" fmla="*/ 6595 h 9462"/>
                  <a:gd name="connsiteX28" fmla="*/ 3103 w 10000"/>
                  <a:gd name="connsiteY28" fmla="*/ 7168 h 9462"/>
                  <a:gd name="connsiteX29" fmla="*/ 2884 w 10000"/>
                  <a:gd name="connsiteY29" fmla="*/ 7240 h 9462"/>
                  <a:gd name="connsiteX30" fmla="*/ 2555 w 10000"/>
                  <a:gd name="connsiteY30" fmla="*/ 8172 h 9462"/>
                  <a:gd name="connsiteX31" fmla="*/ 1643 w 10000"/>
                  <a:gd name="connsiteY31" fmla="*/ 8961 h 9462"/>
                  <a:gd name="connsiteX32" fmla="*/ 0 w 10000"/>
                  <a:gd name="connsiteY32" fmla="*/ 9462 h 9462"/>
                  <a:gd name="connsiteX33" fmla="*/ 256 w 10000"/>
                  <a:gd name="connsiteY33" fmla="*/ 8924 h 9462"/>
                  <a:gd name="connsiteX34" fmla="*/ 621 w 10000"/>
                  <a:gd name="connsiteY34" fmla="*/ 8458 h 9462"/>
                  <a:gd name="connsiteX35" fmla="*/ 876 w 10000"/>
                  <a:gd name="connsiteY35" fmla="*/ 8351 h 9462"/>
                  <a:gd name="connsiteX36" fmla="*/ 1058 w 10000"/>
                  <a:gd name="connsiteY36" fmla="*/ 7921 h 9462"/>
                  <a:gd name="connsiteX37" fmla="*/ 1058 w 10000"/>
                  <a:gd name="connsiteY37" fmla="*/ 7527 h 9462"/>
                  <a:gd name="connsiteX38" fmla="*/ 1314 w 10000"/>
                  <a:gd name="connsiteY38" fmla="*/ 7060 h 9462"/>
                  <a:gd name="connsiteX39" fmla="*/ 1751 w 10000"/>
                  <a:gd name="connsiteY39" fmla="*/ 6774 h 9462"/>
                  <a:gd name="connsiteX40" fmla="*/ 2191 w 10000"/>
                  <a:gd name="connsiteY40" fmla="*/ 6022 h 9462"/>
                  <a:gd name="connsiteX41" fmla="*/ 2226 w 10000"/>
                  <a:gd name="connsiteY41" fmla="*/ 6022 h 9462"/>
                  <a:gd name="connsiteX42" fmla="*/ 2555 w 10000"/>
                  <a:gd name="connsiteY42" fmla="*/ 5734 h 9462"/>
                  <a:gd name="connsiteX43" fmla="*/ 3139 w 10000"/>
                  <a:gd name="connsiteY43" fmla="*/ 5663 h 9462"/>
                  <a:gd name="connsiteX44" fmla="*/ 3686 w 10000"/>
                  <a:gd name="connsiteY44" fmla="*/ 5160 h 9462"/>
                  <a:gd name="connsiteX45" fmla="*/ 4015 w 10000"/>
                  <a:gd name="connsiteY45" fmla="*/ 4945 h 9462"/>
                  <a:gd name="connsiteX46" fmla="*/ 4562 w 10000"/>
                  <a:gd name="connsiteY46" fmla="*/ 4336 h 9462"/>
                  <a:gd name="connsiteX47" fmla="*/ 4416 w 10000"/>
                  <a:gd name="connsiteY47" fmla="*/ 3405 h 9462"/>
                  <a:gd name="connsiteX48" fmla="*/ 4672 w 10000"/>
                  <a:gd name="connsiteY48" fmla="*/ 2760 h 9462"/>
                  <a:gd name="connsiteX49" fmla="*/ 4780 w 10000"/>
                  <a:gd name="connsiteY49" fmla="*/ 2365 h 9462"/>
                  <a:gd name="connsiteX50" fmla="*/ 5220 w 10000"/>
                  <a:gd name="connsiteY50" fmla="*/ 1864 h 9462"/>
                  <a:gd name="connsiteX51" fmla="*/ 5840 w 10000"/>
                  <a:gd name="connsiteY51" fmla="*/ 1541 h 9462"/>
                  <a:gd name="connsiteX52" fmla="*/ 6315 w 10000"/>
                  <a:gd name="connsiteY52" fmla="*/ 1219 h 9462"/>
                  <a:gd name="connsiteX53" fmla="*/ 6752 w 10000"/>
                  <a:gd name="connsiteY53" fmla="*/ 467 h 9462"/>
                  <a:gd name="connsiteX54" fmla="*/ 6971 w 10000"/>
                  <a:gd name="connsiteY54" fmla="*/ 0 h 9462"/>
                  <a:gd name="connsiteX55" fmla="*/ 7445 w 10000"/>
                  <a:gd name="connsiteY55" fmla="*/ 0 h 9462"/>
                  <a:gd name="connsiteX0" fmla="*/ 7189 w 9744"/>
                  <a:gd name="connsiteY0" fmla="*/ 0 h 9539"/>
                  <a:gd name="connsiteX1" fmla="*/ 7554 w 9744"/>
                  <a:gd name="connsiteY1" fmla="*/ 340 h 9539"/>
                  <a:gd name="connsiteX2" fmla="*/ 8175 w 9744"/>
                  <a:gd name="connsiteY2" fmla="*/ 265 h 9539"/>
                  <a:gd name="connsiteX3" fmla="*/ 8795 w 9744"/>
                  <a:gd name="connsiteY3" fmla="*/ 454 h 9539"/>
                  <a:gd name="connsiteX4" fmla="*/ 9087 w 9744"/>
                  <a:gd name="connsiteY4" fmla="*/ 454 h 9539"/>
                  <a:gd name="connsiteX5" fmla="*/ 9307 w 9744"/>
                  <a:gd name="connsiteY5" fmla="*/ 947 h 9539"/>
                  <a:gd name="connsiteX6" fmla="*/ 9343 w 9744"/>
                  <a:gd name="connsiteY6" fmla="*/ 1438 h 9539"/>
                  <a:gd name="connsiteX7" fmla="*/ 9561 w 9744"/>
                  <a:gd name="connsiteY7" fmla="*/ 2272 h 9539"/>
                  <a:gd name="connsiteX8" fmla="*/ 9744 w 9744"/>
                  <a:gd name="connsiteY8" fmla="*/ 2424 h 9539"/>
                  <a:gd name="connsiteX9" fmla="*/ 9634 w 9744"/>
                  <a:gd name="connsiteY9" fmla="*/ 2728 h 9539"/>
                  <a:gd name="connsiteX10" fmla="*/ 8795 w 9744"/>
                  <a:gd name="connsiteY10" fmla="*/ 2879 h 9539"/>
                  <a:gd name="connsiteX11" fmla="*/ 8503 w 9744"/>
                  <a:gd name="connsiteY11" fmla="*/ 3181 h 9539"/>
                  <a:gd name="connsiteX12" fmla="*/ 8101 w 9744"/>
                  <a:gd name="connsiteY12" fmla="*/ 3219 h 9539"/>
                  <a:gd name="connsiteX13" fmla="*/ 8101 w 9744"/>
                  <a:gd name="connsiteY13" fmla="*/ 3826 h 9539"/>
                  <a:gd name="connsiteX14" fmla="*/ 7335 w 9744"/>
                  <a:gd name="connsiteY14" fmla="*/ 4129 h 9539"/>
                  <a:gd name="connsiteX15" fmla="*/ 7079 w 9744"/>
                  <a:gd name="connsiteY15" fmla="*/ 4508 h 9539"/>
                  <a:gd name="connsiteX16" fmla="*/ 6569 w 9744"/>
                  <a:gd name="connsiteY16" fmla="*/ 4736 h 9539"/>
                  <a:gd name="connsiteX17" fmla="*/ 5911 w 9744"/>
                  <a:gd name="connsiteY17" fmla="*/ 4849 h 9539"/>
                  <a:gd name="connsiteX18" fmla="*/ 4854 w 9744"/>
                  <a:gd name="connsiteY18" fmla="*/ 5416 h 9539"/>
                  <a:gd name="connsiteX19" fmla="*/ 4854 w 9744"/>
                  <a:gd name="connsiteY19" fmla="*/ 6364 h 9539"/>
                  <a:gd name="connsiteX20" fmla="*/ 4743 w 9744"/>
                  <a:gd name="connsiteY20" fmla="*/ 6364 h 9539"/>
                  <a:gd name="connsiteX21" fmla="*/ 4743 w 9744"/>
                  <a:gd name="connsiteY21" fmla="*/ 6364 h 9539"/>
                  <a:gd name="connsiteX22" fmla="*/ 4743 w 9744"/>
                  <a:gd name="connsiteY22" fmla="*/ 6780 h 9539"/>
                  <a:gd name="connsiteX23" fmla="*/ 4343 w 9744"/>
                  <a:gd name="connsiteY23" fmla="*/ 6818 h 9539"/>
                  <a:gd name="connsiteX24" fmla="*/ 4124 w 9744"/>
                  <a:gd name="connsiteY24" fmla="*/ 6970 h 9539"/>
                  <a:gd name="connsiteX25" fmla="*/ 3831 w 9744"/>
                  <a:gd name="connsiteY25" fmla="*/ 6970 h 9539"/>
                  <a:gd name="connsiteX26" fmla="*/ 3612 w 9744"/>
                  <a:gd name="connsiteY26" fmla="*/ 6894 h 9539"/>
                  <a:gd name="connsiteX27" fmla="*/ 3066 w 9744"/>
                  <a:gd name="connsiteY27" fmla="*/ 6970 h 9539"/>
                  <a:gd name="connsiteX28" fmla="*/ 2847 w 9744"/>
                  <a:gd name="connsiteY28" fmla="*/ 7576 h 9539"/>
                  <a:gd name="connsiteX29" fmla="*/ 2628 w 9744"/>
                  <a:gd name="connsiteY29" fmla="*/ 7652 h 9539"/>
                  <a:gd name="connsiteX30" fmla="*/ 2299 w 9744"/>
                  <a:gd name="connsiteY30" fmla="*/ 8637 h 9539"/>
                  <a:gd name="connsiteX31" fmla="*/ 1387 w 9744"/>
                  <a:gd name="connsiteY31" fmla="*/ 9471 h 9539"/>
                  <a:gd name="connsiteX32" fmla="*/ 0 w 9744"/>
                  <a:gd name="connsiteY32" fmla="*/ 9431 h 9539"/>
                  <a:gd name="connsiteX33" fmla="*/ 365 w 9744"/>
                  <a:gd name="connsiteY33" fmla="*/ 8939 h 9539"/>
                  <a:gd name="connsiteX34" fmla="*/ 620 w 9744"/>
                  <a:gd name="connsiteY34" fmla="*/ 8826 h 9539"/>
                  <a:gd name="connsiteX35" fmla="*/ 802 w 9744"/>
                  <a:gd name="connsiteY35" fmla="*/ 8371 h 9539"/>
                  <a:gd name="connsiteX36" fmla="*/ 802 w 9744"/>
                  <a:gd name="connsiteY36" fmla="*/ 7955 h 9539"/>
                  <a:gd name="connsiteX37" fmla="*/ 1058 w 9744"/>
                  <a:gd name="connsiteY37" fmla="*/ 7461 h 9539"/>
                  <a:gd name="connsiteX38" fmla="*/ 1495 w 9744"/>
                  <a:gd name="connsiteY38" fmla="*/ 7159 h 9539"/>
                  <a:gd name="connsiteX39" fmla="*/ 1935 w 9744"/>
                  <a:gd name="connsiteY39" fmla="*/ 6364 h 9539"/>
                  <a:gd name="connsiteX40" fmla="*/ 1970 w 9744"/>
                  <a:gd name="connsiteY40" fmla="*/ 6364 h 9539"/>
                  <a:gd name="connsiteX41" fmla="*/ 2299 w 9744"/>
                  <a:gd name="connsiteY41" fmla="*/ 6060 h 9539"/>
                  <a:gd name="connsiteX42" fmla="*/ 2883 w 9744"/>
                  <a:gd name="connsiteY42" fmla="*/ 5985 h 9539"/>
                  <a:gd name="connsiteX43" fmla="*/ 3430 w 9744"/>
                  <a:gd name="connsiteY43" fmla="*/ 5453 h 9539"/>
                  <a:gd name="connsiteX44" fmla="*/ 3759 w 9744"/>
                  <a:gd name="connsiteY44" fmla="*/ 5226 h 9539"/>
                  <a:gd name="connsiteX45" fmla="*/ 4306 w 9744"/>
                  <a:gd name="connsiteY45" fmla="*/ 4583 h 9539"/>
                  <a:gd name="connsiteX46" fmla="*/ 4160 w 9744"/>
                  <a:gd name="connsiteY46" fmla="*/ 3599 h 9539"/>
                  <a:gd name="connsiteX47" fmla="*/ 4416 w 9744"/>
                  <a:gd name="connsiteY47" fmla="*/ 2917 h 9539"/>
                  <a:gd name="connsiteX48" fmla="*/ 4524 w 9744"/>
                  <a:gd name="connsiteY48" fmla="*/ 2499 h 9539"/>
                  <a:gd name="connsiteX49" fmla="*/ 4964 w 9744"/>
                  <a:gd name="connsiteY49" fmla="*/ 1970 h 9539"/>
                  <a:gd name="connsiteX50" fmla="*/ 5584 w 9744"/>
                  <a:gd name="connsiteY50" fmla="*/ 1629 h 9539"/>
                  <a:gd name="connsiteX51" fmla="*/ 6059 w 9744"/>
                  <a:gd name="connsiteY51" fmla="*/ 1288 h 9539"/>
                  <a:gd name="connsiteX52" fmla="*/ 6496 w 9744"/>
                  <a:gd name="connsiteY52" fmla="*/ 494 h 9539"/>
                  <a:gd name="connsiteX53" fmla="*/ 6715 w 9744"/>
                  <a:gd name="connsiteY53" fmla="*/ 0 h 9539"/>
                  <a:gd name="connsiteX54" fmla="*/ 7189 w 9744"/>
                  <a:gd name="connsiteY54" fmla="*/ 0 h 9539"/>
                  <a:gd name="connsiteX0" fmla="*/ 7003 w 9625"/>
                  <a:gd name="connsiteY0" fmla="*/ 0 h 9932"/>
                  <a:gd name="connsiteX1" fmla="*/ 7377 w 9625"/>
                  <a:gd name="connsiteY1" fmla="*/ 356 h 9932"/>
                  <a:gd name="connsiteX2" fmla="*/ 8015 w 9625"/>
                  <a:gd name="connsiteY2" fmla="*/ 278 h 9932"/>
                  <a:gd name="connsiteX3" fmla="*/ 8651 w 9625"/>
                  <a:gd name="connsiteY3" fmla="*/ 476 h 9932"/>
                  <a:gd name="connsiteX4" fmla="*/ 8951 w 9625"/>
                  <a:gd name="connsiteY4" fmla="*/ 476 h 9932"/>
                  <a:gd name="connsiteX5" fmla="*/ 9177 w 9625"/>
                  <a:gd name="connsiteY5" fmla="*/ 993 h 9932"/>
                  <a:gd name="connsiteX6" fmla="*/ 9213 w 9625"/>
                  <a:gd name="connsiteY6" fmla="*/ 1507 h 9932"/>
                  <a:gd name="connsiteX7" fmla="*/ 9437 w 9625"/>
                  <a:gd name="connsiteY7" fmla="*/ 2382 h 9932"/>
                  <a:gd name="connsiteX8" fmla="*/ 9625 w 9625"/>
                  <a:gd name="connsiteY8" fmla="*/ 2541 h 9932"/>
                  <a:gd name="connsiteX9" fmla="*/ 9512 w 9625"/>
                  <a:gd name="connsiteY9" fmla="*/ 2860 h 9932"/>
                  <a:gd name="connsiteX10" fmla="*/ 8651 w 9625"/>
                  <a:gd name="connsiteY10" fmla="*/ 3018 h 9932"/>
                  <a:gd name="connsiteX11" fmla="*/ 8351 w 9625"/>
                  <a:gd name="connsiteY11" fmla="*/ 3335 h 9932"/>
                  <a:gd name="connsiteX12" fmla="*/ 7939 w 9625"/>
                  <a:gd name="connsiteY12" fmla="*/ 3375 h 9932"/>
                  <a:gd name="connsiteX13" fmla="*/ 7939 w 9625"/>
                  <a:gd name="connsiteY13" fmla="*/ 4011 h 9932"/>
                  <a:gd name="connsiteX14" fmla="*/ 7153 w 9625"/>
                  <a:gd name="connsiteY14" fmla="*/ 4329 h 9932"/>
                  <a:gd name="connsiteX15" fmla="*/ 6890 w 9625"/>
                  <a:gd name="connsiteY15" fmla="*/ 4726 h 9932"/>
                  <a:gd name="connsiteX16" fmla="*/ 6367 w 9625"/>
                  <a:gd name="connsiteY16" fmla="*/ 4965 h 9932"/>
                  <a:gd name="connsiteX17" fmla="*/ 5691 w 9625"/>
                  <a:gd name="connsiteY17" fmla="*/ 5083 h 9932"/>
                  <a:gd name="connsiteX18" fmla="*/ 4607 w 9625"/>
                  <a:gd name="connsiteY18" fmla="*/ 5678 h 9932"/>
                  <a:gd name="connsiteX19" fmla="*/ 4607 w 9625"/>
                  <a:gd name="connsiteY19" fmla="*/ 6672 h 9932"/>
                  <a:gd name="connsiteX20" fmla="*/ 4493 w 9625"/>
                  <a:gd name="connsiteY20" fmla="*/ 6672 h 9932"/>
                  <a:gd name="connsiteX21" fmla="*/ 4493 w 9625"/>
                  <a:gd name="connsiteY21" fmla="*/ 6672 h 9932"/>
                  <a:gd name="connsiteX22" fmla="*/ 4493 w 9625"/>
                  <a:gd name="connsiteY22" fmla="*/ 7108 h 9932"/>
                  <a:gd name="connsiteX23" fmla="*/ 4082 w 9625"/>
                  <a:gd name="connsiteY23" fmla="*/ 7147 h 9932"/>
                  <a:gd name="connsiteX24" fmla="*/ 3857 w 9625"/>
                  <a:gd name="connsiteY24" fmla="*/ 7307 h 9932"/>
                  <a:gd name="connsiteX25" fmla="*/ 3557 w 9625"/>
                  <a:gd name="connsiteY25" fmla="*/ 7307 h 9932"/>
                  <a:gd name="connsiteX26" fmla="*/ 3332 w 9625"/>
                  <a:gd name="connsiteY26" fmla="*/ 7227 h 9932"/>
                  <a:gd name="connsiteX27" fmla="*/ 2772 w 9625"/>
                  <a:gd name="connsiteY27" fmla="*/ 7307 h 9932"/>
                  <a:gd name="connsiteX28" fmla="*/ 2547 w 9625"/>
                  <a:gd name="connsiteY28" fmla="*/ 7942 h 9932"/>
                  <a:gd name="connsiteX29" fmla="*/ 2322 w 9625"/>
                  <a:gd name="connsiteY29" fmla="*/ 8022 h 9932"/>
                  <a:gd name="connsiteX30" fmla="*/ 1984 w 9625"/>
                  <a:gd name="connsiteY30" fmla="*/ 9054 h 9932"/>
                  <a:gd name="connsiteX31" fmla="*/ 1048 w 9625"/>
                  <a:gd name="connsiteY31" fmla="*/ 9929 h 9932"/>
                  <a:gd name="connsiteX32" fmla="*/ 0 w 9625"/>
                  <a:gd name="connsiteY32" fmla="*/ 9371 h 9932"/>
                  <a:gd name="connsiteX33" fmla="*/ 261 w 9625"/>
                  <a:gd name="connsiteY33" fmla="*/ 9253 h 9932"/>
                  <a:gd name="connsiteX34" fmla="*/ 448 w 9625"/>
                  <a:gd name="connsiteY34" fmla="*/ 8776 h 9932"/>
                  <a:gd name="connsiteX35" fmla="*/ 448 w 9625"/>
                  <a:gd name="connsiteY35" fmla="*/ 8339 h 9932"/>
                  <a:gd name="connsiteX36" fmla="*/ 711 w 9625"/>
                  <a:gd name="connsiteY36" fmla="*/ 7822 h 9932"/>
                  <a:gd name="connsiteX37" fmla="*/ 1159 w 9625"/>
                  <a:gd name="connsiteY37" fmla="*/ 7505 h 9932"/>
                  <a:gd name="connsiteX38" fmla="*/ 1611 w 9625"/>
                  <a:gd name="connsiteY38" fmla="*/ 6672 h 9932"/>
                  <a:gd name="connsiteX39" fmla="*/ 1647 w 9625"/>
                  <a:gd name="connsiteY39" fmla="*/ 6672 h 9932"/>
                  <a:gd name="connsiteX40" fmla="*/ 1984 w 9625"/>
                  <a:gd name="connsiteY40" fmla="*/ 6353 h 9932"/>
                  <a:gd name="connsiteX41" fmla="*/ 2584 w 9625"/>
                  <a:gd name="connsiteY41" fmla="*/ 6274 h 9932"/>
                  <a:gd name="connsiteX42" fmla="*/ 3145 w 9625"/>
                  <a:gd name="connsiteY42" fmla="*/ 5717 h 9932"/>
                  <a:gd name="connsiteX43" fmla="*/ 3483 w 9625"/>
                  <a:gd name="connsiteY43" fmla="*/ 5479 h 9932"/>
                  <a:gd name="connsiteX44" fmla="*/ 4044 w 9625"/>
                  <a:gd name="connsiteY44" fmla="*/ 4804 h 9932"/>
                  <a:gd name="connsiteX45" fmla="*/ 3894 w 9625"/>
                  <a:gd name="connsiteY45" fmla="*/ 3773 h 9932"/>
                  <a:gd name="connsiteX46" fmla="*/ 4157 w 9625"/>
                  <a:gd name="connsiteY46" fmla="*/ 3058 h 9932"/>
                  <a:gd name="connsiteX47" fmla="*/ 4268 w 9625"/>
                  <a:gd name="connsiteY47" fmla="*/ 2620 h 9932"/>
                  <a:gd name="connsiteX48" fmla="*/ 4719 w 9625"/>
                  <a:gd name="connsiteY48" fmla="*/ 2065 h 9932"/>
                  <a:gd name="connsiteX49" fmla="*/ 5356 w 9625"/>
                  <a:gd name="connsiteY49" fmla="*/ 1708 h 9932"/>
                  <a:gd name="connsiteX50" fmla="*/ 5843 w 9625"/>
                  <a:gd name="connsiteY50" fmla="*/ 1350 h 9932"/>
                  <a:gd name="connsiteX51" fmla="*/ 6292 w 9625"/>
                  <a:gd name="connsiteY51" fmla="*/ 518 h 9932"/>
                  <a:gd name="connsiteX52" fmla="*/ 6516 w 9625"/>
                  <a:gd name="connsiteY52" fmla="*/ 0 h 9932"/>
                  <a:gd name="connsiteX53" fmla="*/ 7003 w 9625"/>
                  <a:gd name="connsiteY53" fmla="*/ 0 h 9932"/>
                  <a:gd name="connsiteX0" fmla="*/ 7276 w 10000"/>
                  <a:gd name="connsiteY0" fmla="*/ 0 h 9435"/>
                  <a:gd name="connsiteX1" fmla="*/ 7664 w 10000"/>
                  <a:gd name="connsiteY1" fmla="*/ 358 h 9435"/>
                  <a:gd name="connsiteX2" fmla="*/ 8327 w 10000"/>
                  <a:gd name="connsiteY2" fmla="*/ 280 h 9435"/>
                  <a:gd name="connsiteX3" fmla="*/ 8988 w 10000"/>
                  <a:gd name="connsiteY3" fmla="*/ 479 h 9435"/>
                  <a:gd name="connsiteX4" fmla="*/ 9300 w 10000"/>
                  <a:gd name="connsiteY4" fmla="*/ 479 h 9435"/>
                  <a:gd name="connsiteX5" fmla="*/ 9535 w 10000"/>
                  <a:gd name="connsiteY5" fmla="*/ 1000 h 9435"/>
                  <a:gd name="connsiteX6" fmla="*/ 9572 w 10000"/>
                  <a:gd name="connsiteY6" fmla="*/ 1517 h 9435"/>
                  <a:gd name="connsiteX7" fmla="*/ 9805 w 10000"/>
                  <a:gd name="connsiteY7" fmla="*/ 2398 h 9435"/>
                  <a:gd name="connsiteX8" fmla="*/ 10000 w 10000"/>
                  <a:gd name="connsiteY8" fmla="*/ 2558 h 9435"/>
                  <a:gd name="connsiteX9" fmla="*/ 9883 w 10000"/>
                  <a:gd name="connsiteY9" fmla="*/ 2880 h 9435"/>
                  <a:gd name="connsiteX10" fmla="*/ 8988 w 10000"/>
                  <a:gd name="connsiteY10" fmla="*/ 3039 h 9435"/>
                  <a:gd name="connsiteX11" fmla="*/ 8676 w 10000"/>
                  <a:gd name="connsiteY11" fmla="*/ 3358 h 9435"/>
                  <a:gd name="connsiteX12" fmla="*/ 8248 w 10000"/>
                  <a:gd name="connsiteY12" fmla="*/ 3398 h 9435"/>
                  <a:gd name="connsiteX13" fmla="*/ 8248 w 10000"/>
                  <a:gd name="connsiteY13" fmla="*/ 4038 h 9435"/>
                  <a:gd name="connsiteX14" fmla="*/ 7432 w 10000"/>
                  <a:gd name="connsiteY14" fmla="*/ 4359 h 9435"/>
                  <a:gd name="connsiteX15" fmla="*/ 7158 w 10000"/>
                  <a:gd name="connsiteY15" fmla="*/ 4758 h 9435"/>
                  <a:gd name="connsiteX16" fmla="*/ 6615 w 10000"/>
                  <a:gd name="connsiteY16" fmla="*/ 4999 h 9435"/>
                  <a:gd name="connsiteX17" fmla="*/ 5913 w 10000"/>
                  <a:gd name="connsiteY17" fmla="*/ 5118 h 9435"/>
                  <a:gd name="connsiteX18" fmla="*/ 4786 w 10000"/>
                  <a:gd name="connsiteY18" fmla="*/ 5717 h 9435"/>
                  <a:gd name="connsiteX19" fmla="*/ 4786 w 10000"/>
                  <a:gd name="connsiteY19" fmla="*/ 6718 h 9435"/>
                  <a:gd name="connsiteX20" fmla="*/ 4668 w 10000"/>
                  <a:gd name="connsiteY20" fmla="*/ 6718 h 9435"/>
                  <a:gd name="connsiteX21" fmla="*/ 4668 w 10000"/>
                  <a:gd name="connsiteY21" fmla="*/ 6718 h 9435"/>
                  <a:gd name="connsiteX22" fmla="*/ 4668 w 10000"/>
                  <a:gd name="connsiteY22" fmla="*/ 7157 h 9435"/>
                  <a:gd name="connsiteX23" fmla="*/ 4241 w 10000"/>
                  <a:gd name="connsiteY23" fmla="*/ 7196 h 9435"/>
                  <a:gd name="connsiteX24" fmla="*/ 4007 w 10000"/>
                  <a:gd name="connsiteY24" fmla="*/ 7357 h 9435"/>
                  <a:gd name="connsiteX25" fmla="*/ 3696 w 10000"/>
                  <a:gd name="connsiteY25" fmla="*/ 7357 h 9435"/>
                  <a:gd name="connsiteX26" fmla="*/ 3462 w 10000"/>
                  <a:gd name="connsiteY26" fmla="*/ 7276 h 9435"/>
                  <a:gd name="connsiteX27" fmla="*/ 2880 w 10000"/>
                  <a:gd name="connsiteY27" fmla="*/ 7357 h 9435"/>
                  <a:gd name="connsiteX28" fmla="*/ 2646 w 10000"/>
                  <a:gd name="connsiteY28" fmla="*/ 7996 h 9435"/>
                  <a:gd name="connsiteX29" fmla="*/ 2412 w 10000"/>
                  <a:gd name="connsiteY29" fmla="*/ 8077 h 9435"/>
                  <a:gd name="connsiteX30" fmla="*/ 2061 w 10000"/>
                  <a:gd name="connsiteY30" fmla="*/ 9116 h 9435"/>
                  <a:gd name="connsiteX31" fmla="*/ 0 w 10000"/>
                  <a:gd name="connsiteY31" fmla="*/ 9435 h 9435"/>
                  <a:gd name="connsiteX32" fmla="*/ 271 w 10000"/>
                  <a:gd name="connsiteY32" fmla="*/ 9316 h 9435"/>
                  <a:gd name="connsiteX33" fmla="*/ 465 w 10000"/>
                  <a:gd name="connsiteY33" fmla="*/ 8836 h 9435"/>
                  <a:gd name="connsiteX34" fmla="*/ 465 w 10000"/>
                  <a:gd name="connsiteY34" fmla="*/ 8396 h 9435"/>
                  <a:gd name="connsiteX35" fmla="*/ 739 w 10000"/>
                  <a:gd name="connsiteY35" fmla="*/ 7876 h 9435"/>
                  <a:gd name="connsiteX36" fmla="*/ 1204 w 10000"/>
                  <a:gd name="connsiteY36" fmla="*/ 7556 h 9435"/>
                  <a:gd name="connsiteX37" fmla="*/ 1674 w 10000"/>
                  <a:gd name="connsiteY37" fmla="*/ 6718 h 9435"/>
                  <a:gd name="connsiteX38" fmla="*/ 1711 w 10000"/>
                  <a:gd name="connsiteY38" fmla="*/ 6718 h 9435"/>
                  <a:gd name="connsiteX39" fmla="*/ 2061 w 10000"/>
                  <a:gd name="connsiteY39" fmla="*/ 6396 h 9435"/>
                  <a:gd name="connsiteX40" fmla="*/ 2685 w 10000"/>
                  <a:gd name="connsiteY40" fmla="*/ 6317 h 9435"/>
                  <a:gd name="connsiteX41" fmla="*/ 3268 w 10000"/>
                  <a:gd name="connsiteY41" fmla="*/ 5756 h 9435"/>
                  <a:gd name="connsiteX42" fmla="*/ 3619 w 10000"/>
                  <a:gd name="connsiteY42" fmla="*/ 5517 h 9435"/>
                  <a:gd name="connsiteX43" fmla="*/ 4202 w 10000"/>
                  <a:gd name="connsiteY43" fmla="*/ 4837 h 9435"/>
                  <a:gd name="connsiteX44" fmla="*/ 4046 w 10000"/>
                  <a:gd name="connsiteY44" fmla="*/ 3799 h 9435"/>
                  <a:gd name="connsiteX45" fmla="*/ 4319 w 10000"/>
                  <a:gd name="connsiteY45" fmla="*/ 3079 h 9435"/>
                  <a:gd name="connsiteX46" fmla="*/ 4434 w 10000"/>
                  <a:gd name="connsiteY46" fmla="*/ 2638 h 9435"/>
                  <a:gd name="connsiteX47" fmla="*/ 4903 w 10000"/>
                  <a:gd name="connsiteY47" fmla="*/ 2079 h 9435"/>
                  <a:gd name="connsiteX48" fmla="*/ 5565 w 10000"/>
                  <a:gd name="connsiteY48" fmla="*/ 1720 h 9435"/>
                  <a:gd name="connsiteX49" fmla="*/ 6071 w 10000"/>
                  <a:gd name="connsiteY49" fmla="*/ 1359 h 9435"/>
                  <a:gd name="connsiteX50" fmla="*/ 6537 w 10000"/>
                  <a:gd name="connsiteY50" fmla="*/ 522 h 9435"/>
                  <a:gd name="connsiteX51" fmla="*/ 6770 w 10000"/>
                  <a:gd name="connsiteY51" fmla="*/ 0 h 9435"/>
                  <a:gd name="connsiteX52" fmla="*/ 7276 w 10000"/>
                  <a:gd name="connsiteY52" fmla="*/ 0 h 9435"/>
                  <a:gd name="connsiteX0" fmla="*/ 7276 w 10000"/>
                  <a:gd name="connsiteY0" fmla="*/ 0 h 10000"/>
                  <a:gd name="connsiteX1" fmla="*/ 7664 w 10000"/>
                  <a:gd name="connsiteY1" fmla="*/ 379 h 10000"/>
                  <a:gd name="connsiteX2" fmla="*/ 8327 w 10000"/>
                  <a:gd name="connsiteY2" fmla="*/ 297 h 10000"/>
                  <a:gd name="connsiteX3" fmla="*/ 8988 w 10000"/>
                  <a:gd name="connsiteY3" fmla="*/ 508 h 10000"/>
                  <a:gd name="connsiteX4" fmla="*/ 9300 w 10000"/>
                  <a:gd name="connsiteY4" fmla="*/ 508 h 10000"/>
                  <a:gd name="connsiteX5" fmla="*/ 9535 w 10000"/>
                  <a:gd name="connsiteY5" fmla="*/ 1060 h 10000"/>
                  <a:gd name="connsiteX6" fmla="*/ 9572 w 10000"/>
                  <a:gd name="connsiteY6" fmla="*/ 1608 h 10000"/>
                  <a:gd name="connsiteX7" fmla="*/ 9805 w 10000"/>
                  <a:gd name="connsiteY7" fmla="*/ 2542 h 10000"/>
                  <a:gd name="connsiteX8" fmla="*/ 10000 w 10000"/>
                  <a:gd name="connsiteY8" fmla="*/ 2711 h 10000"/>
                  <a:gd name="connsiteX9" fmla="*/ 9883 w 10000"/>
                  <a:gd name="connsiteY9" fmla="*/ 3052 h 10000"/>
                  <a:gd name="connsiteX10" fmla="*/ 8988 w 10000"/>
                  <a:gd name="connsiteY10" fmla="*/ 3221 h 10000"/>
                  <a:gd name="connsiteX11" fmla="*/ 8676 w 10000"/>
                  <a:gd name="connsiteY11" fmla="*/ 3559 h 10000"/>
                  <a:gd name="connsiteX12" fmla="*/ 8248 w 10000"/>
                  <a:gd name="connsiteY12" fmla="*/ 3601 h 10000"/>
                  <a:gd name="connsiteX13" fmla="*/ 8248 w 10000"/>
                  <a:gd name="connsiteY13" fmla="*/ 4280 h 10000"/>
                  <a:gd name="connsiteX14" fmla="*/ 7432 w 10000"/>
                  <a:gd name="connsiteY14" fmla="*/ 4620 h 10000"/>
                  <a:gd name="connsiteX15" fmla="*/ 7158 w 10000"/>
                  <a:gd name="connsiteY15" fmla="*/ 5043 h 10000"/>
                  <a:gd name="connsiteX16" fmla="*/ 6615 w 10000"/>
                  <a:gd name="connsiteY16" fmla="*/ 5298 h 10000"/>
                  <a:gd name="connsiteX17" fmla="*/ 5913 w 10000"/>
                  <a:gd name="connsiteY17" fmla="*/ 5424 h 10000"/>
                  <a:gd name="connsiteX18" fmla="*/ 4786 w 10000"/>
                  <a:gd name="connsiteY18" fmla="*/ 6059 h 10000"/>
                  <a:gd name="connsiteX19" fmla="*/ 4786 w 10000"/>
                  <a:gd name="connsiteY19" fmla="*/ 7120 h 10000"/>
                  <a:gd name="connsiteX20" fmla="*/ 4668 w 10000"/>
                  <a:gd name="connsiteY20" fmla="*/ 7120 h 10000"/>
                  <a:gd name="connsiteX21" fmla="*/ 4668 w 10000"/>
                  <a:gd name="connsiteY21" fmla="*/ 7120 h 10000"/>
                  <a:gd name="connsiteX22" fmla="*/ 4668 w 10000"/>
                  <a:gd name="connsiteY22" fmla="*/ 7586 h 10000"/>
                  <a:gd name="connsiteX23" fmla="*/ 4241 w 10000"/>
                  <a:gd name="connsiteY23" fmla="*/ 7627 h 10000"/>
                  <a:gd name="connsiteX24" fmla="*/ 4007 w 10000"/>
                  <a:gd name="connsiteY24" fmla="*/ 7798 h 10000"/>
                  <a:gd name="connsiteX25" fmla="*/ 3696 w 10000"/>
                  <a:gd name="connsiteY25" fmla="*/ 7798 h 10000"/>
                  <a:gd name="connsiteX26" fmla="*/ 3462 w 10000"/>
                  <a:gd name="connsiteY26" fmla="*/ 7712 h 10000"/>
                  <a:gd name="connsiteX27" fmla="*/ 2880 w 10000"/>
                  <a:gd name="connsiteY27" fmla="*/ 7798 h 10000"/>
                  <a:gd name="connsiteX28" fmla="*/ 2646 w 10000"/>
                  <a:gd name="connsiteY28" fmla="*/ 8475 h 10000"/>
                  <a:gd name="connsiteX29" fmla="*/ 2412 w 10000"/>
                  <a:gd name="connsiteY29" fmla="*/ 8561 h 10000"/>
                  <a:gd name="connsiteX30" fmla="*/ 2061 w 10000"/>
                  <a:gd name="connsiteY30" fmla="*/ 9662 h 10000"/>
                  <a:gd name="connsiteX31" fmla="*/ 0 w 10000"/>
                  <a:gd name="connsiteY31" fmla="*/ 10000 h 10000"/>
                  <a:gd name="connsiteX32" fmla="*/ 465 w 10000"/>
                  <a:gd name="connsiteY32" fmla="*/ 9365 h 10000"/>
                  <a:gd name="connsiteX33" fmla="*/ 465 w 10000"/>
                  <a:gd name="connsiteY33" fmla="*/ 8899 h 10000"/>
                  <a:gd name="connsiteX34" fmla="*/ 739 w 10000"/>
                  <a:gd name="connsiteY34" fmla="*/ 8348 h 10000"/>
                  <a:gd name="connsiteX35" fmla="*/ 1204 w 10000"/>
                  <a:gd name="connsiteY35" fmla="*/ 8008 h 10000"/>
                  <a:gd name="connsiteX36" fmla="*/ 1674 w 10000"/>
                  <a:gd name="connsiteY36" fmla="*/ 7120 h 10000"/>
                  <a:gd name="connsiteX37" fmla="*/ 1711 w 10000"/>
                  <a:gd name="connsiteY37" fmla="*/ 7120 h 10000"/>
                  <a:gd name="connsiteX38" fmla="*/ 2061 w 10000"/>
                  <a:gd name="connsiteY38" fmla="*/ 6779 h 10000"/>
                  <a:gd name="connsiteX39" fmla="*/ 2685 w 10000"/>
                  <a:gd name="connsiteY39" fmla="*/ 6695 h 10000"/>
                  <a:gd name="connsiteX40" fmla="*/ 3268 w 10000"/>
                  <a:gd name="connsiteY40" fmla="*/ 6101 h 10000"/>
                  <a:gd name="connsiteX41" fmla="*/ 3619 w 10000"/>
                  <a:gd name="connsiteY41" fmla="*/ 5847 h 10000"/>
                  <a:gd name="connsiteX42" fmla="*/ 4202 w 10000"/>
                  <a:gd name="connsiteY42" fmla="*/ 5127 h 10000"/>
                  <a:gd name="connsiteX43" fmla="*/ 4046 w 10000"/>
                  <a:gd name="connsiteY43" fmla="*/ 4026 h 10000"/>
                  <a:gd name="connsiteX44" fmla="*/ 4319 w 10000"/>
                  <a:gd name="connsiteY44" fmla="*/ 3263 h 10000"/>
                  <a:gd name="connsiteX45" fmla="*/ 4434 w 10000"/>
                  <a:gd name="connsiteY45" fmla="*/ 2796 h 10000"/>
                  <a:gd name="connsiteX46" fmla="*/ 4903 w 10000"/>
                  <a:gd name="connsiteY46" fmla="*/ 2203 h 10000"/>
                  <a:gd name="connsiteX47" fmla="*/ 5565 w 10000"/>
                  <a:gd name="connsiteY47" fmla="*/ 1823 h 10000"/>
                  <a:gd name="connsiteX48" fmla="*/ 6071 w 10000"/>
                  <a:gd name="connsiteY48" fmla="*/ 1440 h 10000"/>
                  <a:gd name="connsiteX49" fmla="*/ 6537 w 10000"/>
                  <a:gd name="connsiteY49" fmla="*/ 553 h 10000"/>
                  <a:gd name="connsiteX50" fmla="*/ 6770 w 10000"/>
                  <a:gd name="connsiteY50" fmla="*/ 0 h 10000"/>
                  <a:gd name="connsiteX51" fmla="*/ 7276 w 10000"/>
                  <a:gd name="connsiteY51" fmla="*/ 0 h 10000"/>
                  <a:gd name="connsiteX0" fmla="*/ 6811 w 9535"/>
                  <a:gd name="connsiteY0" fmla="*/ 0 h 9662"/>
                  <a:gd name="connsiteX1" fmla="*/ 7199 w 9535"/>
                  <a:gd name="connsiteY1" fmla="*/ 379 h 9662"/>
                  <a:gd name="connsiteX2" fmla="*/ 7862 w 9535"/>
                  <a:gd name="connsiteY2" fmla="*/ 297 h 9662"/>
                  <a:gd name="connsiteX3" fmla="*/ 8523 w 9535"/>
                  <a:gd name="connsiteY3" fmla="*/ 508 h 9662"/>
                  <a:gd name="connsiteX4" fmla="*/ 8835 w 9535"/>
                  <a:gd name="connsiteY4" fmla="*/ 508 h 9662"/>
                  <a:gd name="connsiteX5" fmla="*/ 9070 w 9535"/>
                  <a:gd name="connsiteY5" fmla="*/ 1060 h 9662"/>
                  <a:gd name="connsiteX6" fmla="*/ 9107 w 9535"/>
                  <a:gd name="connsiteY6" fmla="*/ 1608 h 9662"/>
                  <a:gd name="connsiteX7" fmla="*/ 9340 w 9535"/>
                  <a:gd name="connsiteY7" fmla="*/ 2542 h 9662"/>
                  <a:gd name="connsiteX8" fmla="*/ 9535 w 9535"/>
                  <a:gd name="connsiteY8" fmla="*/ 2711 h 9662"/>
                  <a:gd name="connsiteX9" fmla="*/ 9418 w 9535"/>
                  <a:gd name="connsiteY9" fmla="*/ 3052 h 9662"/>
                  <a:gd name="connsiteX10" fmla="*/ 8523 w 9535"/>
                  <a:gd name="connsiteY10" fmla="*/ 3221 h 9662"/>
                  <a:gd name="connsiteX11" fmla="*/ 8211 w 9535"/>
                  <a:gd name="connsiteY11" fmla="*/ 3559 h 9662"/>
                  <a:gd name="connsiteX12" fmla="*/ 7783 w 9535"/>
                  <a:gd name="connsiteY12" fmla="*/ 3601 h 9662"/>
                  <a:gd name="connsiteX13" fmla="*/ 7783 w 9535"/>
                  <a:gd name="connsiteY13" fmla="*/ 4280 h 9662"/>
                  <a:gd name="connsiteX14" fmla="*/ 6967 w 9535"/>
                  <a:gd name="connsiteY14" fmla="*/ 4620 h 9662"/>
                  <a:gd name="connsiteX15" fmla="*/ 6693 w 9535"/>
                  <a:gd name="connsiteY15" fmla="*/ 5043 h 9662"/>
                  <a:gd name="connsiteX16" fmla="*/ 6150 w 9535"/>
                  <a:gd name="connsiteY16" fmla="*/ 5298 h 9662"/>
                  <a:gd name="connsiteX17" fmla="*/ 5448 w 9535"/>
                  <a:gd name="connsiteY17" fmla="*/ 5424 h 9662"/>
                  <a:gd name="connsiteX18" fmla="*/ 4321 w 9535"/>
                  <a:gd name="connsiteY18" fmla="*/ 6059 h 9662"/>
                  <a:gd name="connsiteX19" fmla="*/ 4321 w 9535"/>
                  <a:gd name="connsiteY19" fmla="*/ 7120 h 9662"/>
                  <a:gd name="connsiteX20" fmla="*/ 4203 w 9535"/>
                  <a:gd name="connsiteY20" fmla="*/ 7120 h 9662"/>
                  <a:gd name="connsiteX21" fmla="*/ 4203 w 9535"/>
                  <a:gd name="connsiteY21" fmla="*/ 7120 h 9662"/>
                  <a:gd name="connsiteX22" fmla="*/ 4203 w 9535"/>
                  <a:gd name="connsiteY22" fmla="*/ 7586 h 9662"/>
                  <a:gd name="connsiteX23" fmla="*/ 3776 w 9535"/>
                  <a:gd name="connsiteY23" fmla="*/ 7627 h 9662"/>
                  <a:gd name="connsiteX24" fmla="*/ 3542 w 9535"/>
                  <a:gd name="connsiteY24" fmla="*/ 7798 h 9662"/>
                  <a:gd name="connsiteX25" fmla="*/ 3231 w 9535"/>
                  <a:gd name="connsiteY25" fmla="*/ 7798 h 9662"/>
                  <a:gd name="connsiteX26" fmla="*/ 2997 w 9535"/>
                  <a:gd name="connsiteY26" fmla="*/ 7712 h 9662"/>
                  <a:gd name="connsiteX27" fmla="*/ 2415 w 9535"/>
                  <a:gd name="connsiteY27" fmla="*/ 7798 h 9662"/>
                  <a:gd name="connsiteX28" fmla="*/ 2181 w 9535"/>
                  <a:gd name="connsiteY28" fmla="*/ 8475 h 9662"/>
                  <a:gd name="connsiteX29" fmla="*/ 1947 w 9535"/>
                  <a:gd name="connsiteY29" fmla="*/ 8561 h 9662"/>
                  <a:gd name="connsiteX30" fmla="*/ 1596 w 9535"/>
                  <a:gd name="connsiteY30" fmla="*/ 9662 h 9662"/>
                  <a:gd name="connsiteX31" fmla="*/ 0 w 9535"/>
                  <a:gd name="connsiteY31" fmla="*/ 9365 h 9662"/>
                  <a:gd name="connsiteX32" fmla="*/ 0 w 9535"/>
                  <a:gd name="connsiteY32" fmla="*/ 8899 h 9662"/>
                  <a:gd name="connsiteX33" fmla="*/ 274 w 9535"/>
                  <a:gd name="connsiteY33" fmla="*/ 8348 h 9662"/>
                  <a:gd name="connsiteX34" fmla="*/ 739 w 9535"/>
                  <a:gd name="connsiteY34" fmla="*/ 8008 h 9662"/>
                  <a:gd name="connsiteX35" fmla="*/ 1209 w 9535"/>
                  <a:gd name="connsiteY35" fmla="*/ 7120 h 9662"/>
                  <a:gd name="connsiteX36" fmla="*/ 1246 w 9535"/>
                  <a:gd name="connsiteY36" fmla="*/ 7120 h 9662"/>
                  <a:gd name="connsiteX37" fmla="*/ 1596 w 9535"/>
                  <a:gd name="connsiteY37" fmla="*/ 6779 h 9662"/>
                  <a:gd name="connsiteX38" fmla="*/ 2220 w 9535"/>
                  <a:gd name="connsiteY38" fmla="*/ 6695 h 9662"/>
                  <a:gd name="connsiteX39" fmla="*/ 2803 w 9535"/>
                  <a:gd name="connsiteY39" fmla="*/ 6101 h 9662"/>
                  <a:gd name="connsiteX40" fmla="*/ 3154 w 9535"/>
                  <a:gd name="connsiteY40" fmla="*/ 5847 h 9662"/>
                  <a:gd name="connsiteX41" fmla="*/ 3737 w 9535"/>
                  <a:gd name="connsiteY41" fmla="*/ 5127 h 9662"/>
                  <a:gd name="connsiteX42" fmla="*/ 3581 w 9535"/>
                  <a:gd name="connsiteY42" fmla="*/ 4026 h 9662"/>
                  <a:gd name="connsiteX43" fmla="*/ 3854 w 9535"/>
                  <a:gd name="connsiteY43" fmla="*/ 3263 h 9662"/>
                  <a:gd name="connsiteX44" fmla="*/ 3969 w 9535"/>
                  <a:gd name="connsiteY44" fmla="*/ 2796 h 9662"/>
                  <a:gd name="connsiteX45" fmla="*/ 4438 w 9535"/>
                  <a:gd name="connsiteY45" fmla="*/ 2203 h 9662"/>
                  <a:gd name="connsiteX46" fmla="*/ 5100 w 9535"/>
                  <a:gd name="connsiteY46" fmla="*/ 1823 h 9662"/>
                  <a:gd name="connsiteX47" fmla="*/ 5606 w 9535"/>
                  <a:gd name="connsiteY47" fmla="*/ 1440 h 9662"/>
                  <a:gd name="connsiteX48" fmla="*/ 6072 w 9535"/>
                  <a:gd name="connsiteY48" fmla="*/ 553 h 9662"/>
                  <a:gd name="connsiteX49" fmla="*/ 6305 w 9535"/>
                  <a:gd name="connsiteY49" fmla="*/ 0 h 9662"/>
                  <a:gd name="connsiteX50" fmla="*/ 6811 w 9535"/>
                  <a:gd name="connsiteY50" fmla="*/ 0 h 9662"/>
                  <a:gd name="connsiteX0" fmla="*/ 7143 w 10000"/>
                  <a:gd name="connsiteY0" fmla="*/ 0 h 9693"/>
                  <a:gd name="connsiteX1" fmla="*/ 7550 w 10000"/>
                  <a:gd name="connsiteY1" fmla="*/ 392 h 9693"/>
                  <a:gd name="connsiteX2" fmla="*/ 8245 w 10000"/>
                  <a:gd name="connsiteY2" fmla="*/ 307 h 9693"/>
                  <a:gd name="connsiteX3" fmla="*/ 8939 w 10000"/>
                  <a:gd name="connsiteY3" fmla="*/ 526 h 9693"/>
                  <a:gd name="connsiteX4" fmla="*/ 9266 w 10000"/>
                  <a:gd name="connsiteY4" fmla="*/ 526 h 9693"/>
                  <a:gd name="connsiteX5" fmla="*/ 9512 w 10000"/>
                  <a:gd name="connsiteY5" fmla="*/ 1097 h 9693"/>
                  <a:gd name="connsiteX6" fmla="*/ 9551 w 10000"/>
                  <a:gd name="connsiteY6" fmla="*/ 1664 h 9693"/>
                  <a:gd name="connsiteX7" fmla="*/ 9795 w 10000"/>
                  <a:gd name="connsiteY7" fmla="*/ 2631 h 9693"/>
                  <a:gd name="connsiteX8" fmla="*/ 10000 w 10000"/>
                  <a:gd name="connsiteY8" fmla="*/ 2806 h 9693"/>
                  <a:gd name="connsiteX9" fmla="*/ 9877 w 10000"/>
                  <a:gd name="connsiteY9" fmla="*/ 3159 h 9693"/>
                  <a:gd name="connsiteX10" fmla="*/ 8939 w 10000"/>
                  <a:gd name="connsiteY10" fmla="*/ 3334 h 9693"/>
                  <a:gd name="connsiteX11" fmla="*/ 8611 w 10000"/>
                  <a:gd name="connsiteY11" fmla="*/ 3684 h 9693"/>
                  <a:gd name="connsiteX12" fmla="*/ 8163 w 10000"/>
                  <a:gd name="connsiteY12" fmla="*/ 3727 h 9693"/>
                  <a:gd name="connsiteX13" fmla="*/ 8163 w 10000"/>
                  <a:gd name="connsiteY13" fmla="*/ 4430 h 9693"/>
                  <a:gd name="connsiteX14" fmla="*/ 7307 w 10000"/>
                  <a:gd name="connsiteY14" fmla="*/ 4782 h 9693"/>
                  <a:gd name="connsiteX15" fmla="*/ 7019 w 10000"/>
                  <a:gd name="connsiteY15" fmla="*/ 5219 h 9693"/>
                  <a:gd name="connsiteX16" fmla="*/ 6450 w 10000"/>
                  <a:gd name="connsiteY16" fmla="*/ 5483 h 9693"/>
                  <a:gd name="connsiteX17" fmla="*/ 5714 w 10000"/>
                  <a:gd name="connsiteY17" fmla="*/ 5614 h 9693"/>
                  <a:gd name="connsiteX18" fmla="*/ 4532 w 10000"/>
                  <a:gd name="connsiteY18" fmla="*/ 6271 h 9693"/>
                  <a:gd name="connsiteX19" fmla="*/ 4532 w 10000"/>
                  <a:gd name="connsiteY19" fmla="*/ 7369 h 9693"/>
                  <a:gd name="connsiteX20" fmla="*/ 4408 w 10000"/>
                  <a:gd name="connsiteY20" fmla="*/ 7369 h 9693"/>
                  <a:gd name="connsiteX21" fmla="*/ 4408 w 10000"/>
                  <a:gd name="connsiteY21" fmla="*/ 7369 h 9693"/>
                  <a:gd name="connsiteX22" fmla="*/ 4408 w 10000"/>
                  <a:gd name="connsiteY22" fmla="*/ 7851 h 9693"/>
                  <a:gd name="connsiteX23" fmla="*/ 3960 w 10000"/>
                  <a:gd name="connsiteY23" fmla="*/ 7894 h 9693"/>
                  <a:gd name="connsiteX24" fmla="*/ 3715 w 10000"/>
                  <a:gd name="connsiteY24" fmla="*/ 8071 h 9693"/>
                  <a:gd name="connsiteX25" fmla="*/ 3389 w 10000"/>
                  <a:gd name="connsiteY25" fmla="*/ 8071 h 9693"/>
                  <a:gd name="connsiteX26" fmla="*/ 3143 w 10000"/>
                  <a:gd name="connsiteY26" fmla="*/ 7982 h 9693"/>
                  <a:gd name="connsiteX27" fmla="*/ 2533 w 10000"/>
                  <a:gd name="connsiteY27" fmla="*/ 8071 h 9693"/>
                  <a:gd name="connsiteX28" fmla="*/ 2287 w 10000"/>
                  <a:gd name="connsiteY28" fmla="*/ 8771 h 9693"/>
                  <a:gd name="connsiteX29" fmla="*/ 2042 w 10000"/>
                  <a:gd name="connsiteY29" fmla="*/ 8860 h 9693"/>
                  <a:gd name="connsiteX30" fmla="*/ 0 w 10000"/>
                  <a:gd name="connsiteY30" fmla="*/ 9693 h 9693"/>
                  <a:gd name="connsiteX31" fmla="*/ 0 w 10000"/>
                  <a:gd name="connsiteY31" fmla="*/ 9210 h 9693"/>
                  <a:gd name="connsiteX32" fmla="*/ 287 w 10000"/>
                  <a:gd name="connsiteY32" fmla="*/ 8640 h 9693"/>
                  <a:gd name="connsiteX33" fmla="*/ 775 w 10000"/>
                  <a:gd name="connsiteY33" fmla="*/ 8288 h 9693"/>
                  <a:gd name="connsiteX34" fmla="*/ 1268 w 10000"/>
                  <a:gd name="connsiteY34" fmla="*/ 7369 h 9693"/>
                  <a:gd name="connsiteX35" fmla="*/ 1307 w 10000"/>
                  <a:gd name="connsiteY35" fmla="*/ 7369 h 9693"/>
                  <a:gd name="connsiteX36" fmla="*/ 1674 w 10000"/>
                  <a:gd name="connsiteY36" fmla="*/ 7016 h 9693"/>
                  <a:gd name="connsiteX37" fmla="*/ 2328 w 10000"/>
                  <a:gd name="connsiteY37" fmla="*/ 6929 h 9693"/>
                  <a:gd name="connsiteX38" fmla="*/ 2940 w 10000"/>
                  <a:gd name="connsiteY38" fmla="*/ 6314 h 9693"/>
                  <a:gd name="connsiteX39" fmla="*/ 3308 w 10000"/>
                  <a:gd name="connsiteY39" fmla="*/ 6052 h 9693"/>
                  <a:gd name="connsiteX40" fmla="*/ 3919 w 10000"/>
                  <a:gd name="connsiteY40" fmla="*/ 5306 h 9693"/>
                  <a:gd name="connsiteX41" fmla="*/ 3756 w 10000"/>
                  <a:gd name="connsiteY41" fmla="*/ 4167 h 9693"/>
                  <a:gd name="connsiteX42" fmla="*/ 4042 w 10000"/>
                  <a:gd name="connsiteY42" fmla="*/ 3377 h 9693"/>
                  <a:gd name="connsiteX43" fmla="*/ 4163 w 10000"/>
                  <a:gd name="connsiteY43" fmla="*/ 2894 h 9693"/>
                  <a:gd name="connsiteX44" fmla="*/ 4654 w 10000"/>
                  <a:gd name="connsiteY44" fmla="*/ 2280 h 9693"/>
                  <a:gd name="connsiteX45" fmla="*/ 5349 w 10000"/>
                  <a:gd name="connsiteY45" fmla="*/ 1887 h 9693"/>
                  <a:gd name="connsiteX46" fmla="*/ 5879 w 10000"/>
                  <a:gd name="connsiteY46" fmla="*/ 1490 h 9693"/>
                  <a:gd name="connsiteX47" fmla="*/ 6368 w 10000"/>
                  <a:gd name="connsiteY47" fmla="*/ 572 h 9693"/>
                  <a:gd name="connsiteX48" fmla="*/ 6612 w 10000"/>
                  <a:gd name="connsiteY48" fmla="*/ 0 h 9693"/>
                  <a:gd name="connsiteX49" fmla="*/ 7143 w 10000"/>
                  <a:gd name="connsiteY49" fmla="*/ 0 h 9693"/>
                  <a:gd name="connsiteX0" fmla="*/ 7143 w 10000"/>
                  <a:gd name="connsiteY0" fmla="*/ 0 h 9502"/>
                  <a:gd name="connsiteX1" fmla="*/ 7550 w 10000"/>
                  <a:gd name="connsiteY1" fmla="*/ 404 h 9502"/>
                  <a:gd name="connsiteX2" fmla="*/ 8245 w 10000"/>
                  <a:gd name="connsiteY2" fmla="*/ 317 h 9502"/>
                  <a:gd name="connsiteX3" fmla="*/ 8939 w 10000"/>
                  <a:gd name="connsiteY3" fmla="*/ 543 h 9502"/>
                  <a:gd name="connsiteX4" fmla="*/ 9266 w 10000"/>
                  <a:gd name="connsiteY4" fmla="*/ 543 h 9502"/>
                  <a:gd name="connsiteX5" fmla="*/ 9512 w 10000"/>
                  <a:gd name="connsiteY5" fmla="*/ 1132 h 9502"/>
                  <a:gd name="connsiteX6" fmla="*/ 9551 w 10000"/>
                  <a:gd name="connsiteY6" fmla="*/ 1717 h 9502"/>
                  <a:gd name="connsiteX7" fmla="*/ 9795 w 10000"/>
                  <a:gd name="connsiteY7" fmla="*/ 2714 h 9502"/>
                  <a:gd name="connsiteX8" fmla="*/ 10000 w 10000"/>
                  <a:gd name="connsiteY8" fmla="*/ 2895 h 9502"/>
                  <a:gd name="connsiteX9" fmla="*/ 9877 w 10000"/>
                  <a:gd name="connsiteY9" fmla="*/ 3259 h 9502"/>
                  <a:gd name="connsiteX10" fmla="*/ 8939 w 10000"/>
                  <a:gd name="connsiteY10" fmla="*/ 3440 h 9502"/>
                  <a:gd name="connsiteX11" fmla="*/ 8611 w 10000"/>
                  <a:gd name="connsiteY11" fmla="*/ 3801 h 9502"/>
                  <a:gd name="connsiteX12" fmla="*/ 8163 w 10000"/>
                  <a:gd name="connsiteY12" fmla="*/ 3845 h 9502"/>
                  <a:gd name="connsiteX13" fmla="*/ 8163 w 10000"/>
                  <a:gd name="connsiteY13" fmla="*/ 4570 h 9502"/>
                  <a:gd name="connsiteX14" fmla="*/ 7307 w 10000"/>
                  <a:gd name="connsiteY14" fmla="*/ 4933 h 9502"/>
                  <a:gd name="connsiteX15" fmla="*/ 7019 w 10000"/>
                  <a:gd name="connsiteY15" fmla="*/ 5384 h 9502"/>
                  <a:gd name="connsiteX16" fmla="*/ 6450 w 10000"/>
                  <a:gd name="connsiteY16" fmla="*/ 5657 h 9502"/>
                  <a:gd name="connsiteX17" fmla="*/ 5714 w 10000"/>
                  <a:gd name="connsiteY17" fmla="*/ 5792 h 9502"/>
                  <a:gd name="connsiteX18" fmla="*/ 4532 w 10000"/>
                  <a:gd name="connsiteY18" fmla="*/ 6470 h 9502"/>
                  <a:gd name="connsiteX19" fmla="*/ 4532 w 10000"/>
                  <a:gd name="connsiteY19" fmla="*/ 7602 h 9502"/>
                  <a:gd name="connsiteX20" fmla="*/ 4408 w 10000"/>
                  <a:gd name="connsiteY20" fmla="*/ 7602 h 9502"/>
                  <a:gd name="connsiteX21" fmla="*/ 4408 w 10000"/>
                  <a:gd name="connsiteY21" fmla="*/ 7602 h 9502"/>
                  <a:gd name="connsiteX22" fmla="*/ 4408 w 10000"/>
                  <a:gd name="connsiteY22" fmla="*/ 8100 h 9502"/>
                  <a:gd name="connsiteX23" fmla="*/ 3960 w 10000"/>
                  <a:gd name="connsiteY23" fmla="*/ 8144 h 9502"/>
                  <a:gd name="connsiteX24" fmla="*/ 3715 w 10000"/>
                  <a:gd name="connsiteY24" fmla="*/ 8327 h 9502"/>
                  <a:gd name="connsiteX25" fmla="*/ 3389 w 10000"/>
                  <a:gd name="connsiteY25" fmla="*/ 8327 h 9502"/>
                  <a:gd name="connsiteX26" fmla="*/ 3143 w 10000"/>
                  <a:gd name="connsiteY26" fmla="*/ 8235 h 9502"/>
                  <a:gd name="connsiteX27" fmla="*/ 2533 w 10000"/>
                  <a:gd name="connsiteY27" fmla="*/ 8327 h 9502"/>
                  <a:gd name="connsiteX28" fmla="*/ 2287 w 10000"/>
                  <a:gd name="connsiteY28" fmla="*/ 9049 h 9502"/>
                  <a:gd name="connsiteX29" fmla="*/ 2042 w 10000"/>
                  <a:gd name="connsiteY29" fmla="*/ 9141 h 9502"/>
                  <a:gd name="connsiteX30" fmla="*/ 0 w 10000"/>
                  <a:gd name="connsiteY30" fmla="*/ 9502 h 9502"/>
                  <a:gd name="connsiteX31" fmla="*/ 287 w 10000"/>
                  <a:gd name="connsiteY31" fmla="*/ 8914 h 9502"/>
                  <a:gd name="connsiteX32" fmla="*/ 775 w 10000"/>
                  <a:gd name="connsiteY32" fmla="*/ 8551 h 9502"/>
                  <a:gd name="connsiteX33" fmla="*/ 1268 w 10000"/>
                  <a:gd name="connsiteY33" fmla="*/ 7602 h 9502"/>
                  <a:gd name="connsiteX34" fmla="*/ 1307 w 10000"/>
                  <a:gd name="connsiteY34" fmla="*/ 7602 h 9502"/>
                  <a:gd name="connsiteX35" fmla="*/ 1674 w 10000"/>
                  <a:gd name="connsiteY35" fmla="*/ 7238 h 9502"/>
                  <a:gd name="connsiteX36" fmla="*/ 2328 w 10000"/>
                  <a:gd name="connsiteY36" fmla="*/ 7148 h 9502"/>
                  <a:gd name="connsiteX37" fmla="*/ 2940 w 10000"/>
                  <a:gd name="connsiteY37" fmla="*/ 6514 h 9502"/>
                  <a:gd name="connsiteX38" fmla="*/ 3308 w 10000"/>
                  <a:gd name="connsiteY38" fmla="*/ 6244 h 9502"/>
                  <a:gd name="connsiteX39" fmla="*/ 3919 w 10000"/>
                  <a:gd name="connsiteY39" fmla="*/ 5474 h 9502"/>
                  <a:gd name="connsiteX40" fmla="*/ 3756 w 10000"/>
                  <a:gd name="connsiteY40" fmla="*/ 4299 h 9502"/>
                  <a:gd name="connsiteX41" fmla="*/ 4042 w 10000"/>
                  <a:gd name="connsiteY41" fmla="*/ 3484 h 9502"/>
                  <a:gd name="connsiteX42" fmla="*/ 4163 w 10000"/>
                  <a:gd name="connsiteY42" fmla="*/ 2986 h 9502"/>
                  <a:gd name="connsiteX43" fmla="*/ 4654 w 10000"/>
                  <a:gd name="connsiteY43" fmla="*/ 2352 h 9502"/>
                  <a:gd name="connsiteX44" fmla="*/ 5349 w 10000"/>
                  <a:gd name="connsiteY44" fmla="*/ 1947 h 9502"/>
                  <a:gd name="connsiteX45" fmla="*/ 5879 w 10000"/>
                  <a:gd name="connsiteY45" fmla="*/ 1537 h 9502"/>
                  <a:gd name="connsiteX46" fmla="*/ 6368 w 10000"/>
                  <a:gd name="connsiteY46" fmla="*/ 590 h 9502"/>
                  <a:gd name="connsiteX47" fmla="*/ 6612 w 10000"/>
                  <a:gd name="connsiteY47" fmla="*/ 0 h 9502"/>
                  <a:gd name="connsiteX48" fmla="*/ 7143 w 10000"/>
                  <a:gd name="connsiteY48" fmla="*/ 0 h 9502"/>
                  <a:gd name="connsiteX0" fmla="*/ 6856 w 9713"/>
                  <a:gd name="connsiteY0" fmla="*/ 0 h 9620"/>
                  <a:gd name="connsiteX1" fmla="*/ 7263 w 9713"/>
                  <a:gd name="connsiteY1" fmla="*/ 425 h 9620"/>
                  <a:gd name="connsiteX2" fmla="*/ 7958 w 9713"/>
                  <a:gd name="connsiteY2" fmla="*/ 334 h 9620"/>
                  <a:gd name="connsiteX3" fmla="*/ 8652 w 9713"/>
                  <a:gd name="connsiteY3" fmla="*/ 571 h 9620"/>
                  <a:gd name="connsiteX4" fmla="*/ 8979 w 9713"/>
                  <a:gd name="connsiteY4" fmla="*/ 571 h 9620"/>
                  <a:gd name="connsiteX5" fmla="*/ 9225 w 9713"/>
                  <a:gd name="connsiteY5" fmla="*/ 1191 h 9620"/>
                  <a:gd name="connsiteX6" fmla="*/ 9264 w 9713"/>
                  <a:gd name="connsiteY6" fmla="*/ 1807 h 9620"/>
                  <a:gd name="connsiteX7" fmla="*/ 9508 w 9713"/>
                  <a:gd name="connsiteY7" fmla="*/ 2856 h 9620"/>
                  <a:gd name="connsiteX8" fmla="*/ 9713 w 9713"/>
                  <a:gd name="connsiteY8" fmla="*/ 3047 h 9620"/>
                  <a:gd name="connsiteX9" fmla="*/ 9590 w 9713"/>
                  <a:gd name="connsiteY9" fmla="*/ 3430 h 9620"/>
                  <a:gd name="connsiteX10" fmla="*/ 8652 w 9713"/>
                  <a:gd name="connsiteY10" fmla="*/ 3620 h 9620"/>
                  <a:gd name="connsiteX11" fmla="*/ 8324 w 9713"/>
                  <a:gd name="connsiteY11" fmla="*/ 4000 h 9620"/>
                  <a:gd name="connsiteX12" fmla="*/ 7876 w 9713"/>
                  <a:gd name="connsiteY12" fmla="*/ 4047 h 9620"/>
                  <a:gd name="connsiteX13" fmla="*/ 7876 w 9713"/>
                  <a:gd name="connsiteY13" fmla="*/ 4810 h 9620"/>
                  <a:gd name="connsiteX14" fmla="*/ 7020 w 9713"/>
                  <a:gd name="connsiteY14" fmla="*/ 5192 h 9620"/>
                  <a:gd name="connsiteX15" fmla="*/ 6732 w 9713"/>
                  <a:gd name="connsiteY15" fmla="*/ 5666 h 9620"/>
                  <a:gd name="connsiteX16" fmla="*/ 6163 w 9713"/>
                  <a:gd name="connsiteY16" fmla="*/ 5953 h 9620"/>
                  <a:gd name="connsiteX17" fmla="*/ 5427 w 9713"/>
                  <a:gd name="connsiteY17" fmla="*/ 6096 h 9620"/>
                  <a:gd name="connsiteX18" fmla="*/ 4245 w 9713"/>
                  <a:gd name="connsiteY18" fmla="*/ 6809 h 9620"/>
                  <a:gd name="connsiteX19" fmla="*/ 4245 w 9713"/>
                  <a:gd name="connsiteY19" fmla="*/ 8000 h 9620"/>
                  <a:gd name="connsiteX20" fmla="*/ 4121 w 9713"/>
                  <a:gd name="connsiteY20" fmla="*/ 8000 h 9620"/>
                  <a:gd name="connsiteX21" fmla="*/ 4121 w 9713"/>
                  <a:gd name="connsiteY21" fmla="*/ 8000 h 9620"/>
                  <a:gd name="connsiteX22" fmla="*/ 4121 w 9713"/>
                  <a:gd name="connsiteY22" fmla="*/ 8525 h 9620"/>
                  <a:gd name="connsiteX23" fmla="*/ 3673 w 9713"/>
                  <a:gd name="connsiteY23" fmla="*/ 8571 h 9620"/>
                  <a:gd name="connsiteX24" fmla="*/ 3428 w 9713"/>
                  <a:gd name="connsiteY24" fmla="*/ 8763 h 9620"/>
                  <a:gd name="connsiteX25" fmla="*/ 3102 w 9713"/>
                  <a:gd name="connsiteY25" fmla="*/ 8763 h 9620"/>
                  <a:gd name="connsiteX26" fmla="*/ 2856 w 9713"/>
                  <a:gd name="connsiteY26" fmla="*/ 8667 h 9620"/>
                  <a:gd name="connsiteX27" fmla="*/ 2246 w 9713"/>
                  <a:gd name="connsiteY27" fmla="*/ 8763 h 9620"/>
                  <a:gd name="connsiteX28" fmla="*/ 2000 w 9713"/>
                  <a:gd name="connsiteY28" fmla="*/ 9523 h 9620"/>
                  <a:gd name="connsiteX29" fmla="*/ 1755 w 9713"/>
                  <a:gd name="connsiteY29" fmla="*/ 9620 h 9620"/>
                  <a:gd name="connsiteX30" fmla="*/ 0 w 9713"/>
                  <a:gd name="connsiteY30" fmla="*/ 9381 h 9620"/>
                  <a:gd name="connsiteX31" fmla="*/ 488 w 9713"/>
                  <a:gd name="connsiteY31" fmla="*/ 8999 h 9620"/>
                  <a:gd name="connsiteX32" fmla="*/ 981 w 9713"/>
                  <a:gd name="connsiteY32" fmla="*/ 8000 h 9620"/>
                  <a:gd name="connsiteX33" fmla="*/ 1020 w 9713"/>
                  <a:gd name="connsiteY33" fmla="*/ 8000 h 9620"/>
                  <a:gd name="connsiteX34" fmla="*/ 1387 w 9713"/>
                  <a:gd name="connsiteY34" fmla="*/ 7617 h 9620"/>
                  <a:gd name="connsiteX35" fmla="*/ 2041 w 9713"/>
                  <a:gd name="connsiteY35" fmla="*/ 7523 h 9620"/>
                  <a:gd name="connsiteX36" fmla="*/ 2653 w 9713"/>
                  <a:gd name="connsiteY36" fmla="*/ 6855 h 9620"/>
                  <a:gd name="connsiteX37" fmla="*/ 3021 w 9713"/>
                  <a:gd name="connsiteY37" fmla="*/ 6571 h 9620"/>
                  <a:gd name="connsiteX38" fmla="*/ 3632 w 9713"/>
                  <a:gd name="connsiteY38" fmla="*/ 5761 h 9620"/>
                  <a:gd name="connsiteX39" fmla="*/ 3469 w 9713"/>
                  <a:gd name="connsiteY39" fmla="*/ 4524 h 9620"/>
                  <a:gd name="connsiteX40" fmla="*/ 3755 w 9713"/>
                  <a:gd name="connsiteY40" fmla="*/ 3667 h 9620"/>
                  <a:gd name="connsiteX41" fmla="*/ 3876 w 9713"/>
                  <a:gd name="connsiteY41" fmla="*/ 3142 h 9620"/>
                  <a:gd name="connsiteX42" fmla="*/ 4367 w 9713"/>
                  <a:gd name="connsiteY42" fmla="*/ 2475 h 9620"/>
                  <a:gd name="connsiteX43" fmla="*/ 5062 w 9713"/>
                  <a:gd name="connsiteY43" fmla="*/ 2049 h 9620"/>
                  <a:gd name="connsiteX44" fmla="*/ 5592 w 9713"/>
                  <a:gd name="connsiteY44" fmla="*/ 1618 h 9620"/>
                  <a:gd name="connsiteX45" fmla="*/ 6081 w 9713"/>
                  <a:gd name="connsiteY45" fmla="*/ 621 h 9620"/>
                  <a:gd name="connsiteX46" fmla="*/ 6325 w 9713"/>
                  <a:gd name="connsiteY46" fmla="*/ 0 h 9620"/>
                  <a:gd name="connsiteX47" fmla="*/ 6856 w 9713"/>
                  <a:gd name="connsiteY47" fmla="*/ 0 h 9620"/>
                  <a:gd name="connsiteX0" fmla="*/ 6557 w 9498"/>
                  <a:gd name="connsiteY0" fmla="*/ 0 h 10000"/>
                  <a:gd name="connsiteX1" fmla="*/ 6976 w 9498"/>
                  <a:gd name="connsiteY1" fmla="*/ 442 h 10000"/>
                  <a:gd name="connsiteX2" fmla="*/ 7691 w 9498"/>
                  <a:gd name="connsiteY2" fmla="*/ 347 h 10000"/>
                  <a:gd name="connsiteX3" fmla="*/ 8406 w 9498"/>
                  <a:gd name="connsiteY3" fmla="*/ 594 h 10000"/>
                  <a:gd name="connsiteX4" fmla="*/ 8742 w 9498"/>
                  <a:gd name="connsiteY4" fmla="*/ 594 h 10000"/>
                  <a:gd name="connsiteX5" fmla="*/ 8996 w 9498"/>
                  <a:gd name="connsiteY5" fmla="*/ 1238 h 10000"/>
                  <a:gd name="connsiteX6" fmla="*/ 9036 w 9498"/>
                  <a:gd name="connsiteY6" fmla="*/ 1878 h 10000"/>
                  <a:gd name="connsiteX7" fmla="*/ 9287 w 9498"/>
                  <a:gd name="connsiteY7" fmla="*/ 2969 h 10000"/>
                  <a:gd name="connsiteX8" fmla="*/ 9498 w 9498"/>
                  <a:gd name="connsiteY8" fmla="*/ 3167 h 10000"/>
                  <a:gd name="connsiteX9" fmla="*/ 9371 w 9498"/>
                  <a:gd name="connsiteY9" fmla="*/ 3565 h 10000"/>
                  <a:gd name="connsiteX10" fmla="*/ 8406 w 9498"/>
                  <a:gd name="connsiteY10" fmla="*/ 3763 h 10000"/>
                  <a:gd name="connsiteX11" fmla="*/ 8068 w 9498"/>
                  <a:gd name="connsiteY11" fmla="*/ 4158 h 10000"/>
                  <a:gd name="connsiteX12" fmla="*/ 7607 w 9498"/>
                  <a:gd name="connsiteY12" fmla="*/ 4207 h 10000"/>
                  <a:gd name="connsiteX13" fmla="*/ 7607 w 9498"/>
                  <a:gd name="connsiteY13" fmla="*/ 5000 h 10000"/>
                  <a:gd name="connsiteX14" fmla="*/ 6725 w 9498"/>
                  <a:gd name="connsiteY14" fmla="*/ 5397 h 10000"/>
                  <a:gd name="connsiteX15" fmla="*/ 6429 w 9498"/>
                  <a:gd name="connsiteY15" fmla="*/ 5890 h 10000"/>
                  <a:gd name="connsiteX16" fmla="*/ 5843 w 9498"/>
                  <a:gd name="connsiteY16" fmla="*/ 6188 h 10000"/>
                  <a:gd name="connsiteX17" fmla="*/ 5085 w 9498"/>
                  <a:gd name="connsiteY17" fmla="*/ 6337 h 10000"/>
                  <a:gd name="connsiteX18" fmla="*/ 3868 w 9498"/>
                  <a:gd name="connsiteY18" fmla="*/ 7078 h 10000"/>
                  <a:gd name="connsiteX19" fmla="*/ 3868 w 9498"/>
                  <a:gd name="connsiteY19" fmla="*/ 8316 h 10000"/>
                  <a:gd name="connsiteX20" fmla="*/ 3741 w 9498"/>
                  <a:gd name="connsiteY20" fmla="*/ 8316 h 10000"/>
                  <a:gd name="connsiteX21" fmla="*/ 3741 w 9498"/>
                  <a:gd name="connsiteY21" fmla="*/ 8316 h 10000"/>
                  <a:gd name="connsiteX22" fmla="*/ 3741 w 9498"/>
                  <a:gd name="connsiteY22" fmla="*/ 8862 h 10000"/>
                  <a:gd name="connsiteX23" fmla="*/ 3280 w 9498"/>
                  <a:gd name="connsiteY23" fmla="*/ 8910 h 10000"/>
                  <a:gd name="connsiteX24" fmla="*/ 3027 w 9498"/>
                  <a:gd name="connsiteY24" fmla="*/ 9109 h 10000"/>
                  <a:gd name="connsiteX25" fmla="*/ 2692 w 9498"/>
                  <a:gd name="connsiteY25" fmla="*/ 9109 h 10000"/>
                  <a:gd name="connsiteX26" fmla="*/ 2438 w 9498"/>
                  <a:gd name="connsiteY26" fmla="*/ 9009 h 10000"/>
                  <a:gd name="connsiteX27" fmla="*/ 1810 w 9498"/>
                  <a:gd name="connsiteY27" fmla="*/ 9109 h 10000"/>
                  <a:gd name="connsiteX28" fmla="*/ 1557 w 9498"/>
                  <a:gd name="connsiteY28" fmla="*/ 9899 h 10000"/>
                  <a:gd name="connsiteX29" fmla="*/ 1305 w 9498"/>
                  <a:gd name="connsiteY29" fmla="*/ 10000 h 10000"/>
                  <a:gd name="connsiteX30" fmla="*/ 0 w 9498"/>
                  <a:gd name="connsiteY30" fmla="*/ 9354 h 10000"/>
                  <a:gd name="connsiteX31" fmla="*/ 508 w 9498"/>
                  <a:gd name="connsiteY31" fmla="*/ 8316 h 10000"/>
                  <a:gd name="connsiteX32" fmla="*/ 548 w 9498"/>
                  <a:gd name="connsiteY32" fmla="*/ 8316 h 10000"/>
                  <a:gd name="connsiteX33" fmla="*/ 926 w 9498"/>
                  <a:gd name="connsiteY33" fmla="*/ 7918 h 10000"/>
                  <a:gd name="connsiteX34" fmla="*/ 1599 w 9498"/>
                  <a:gd name="connsiteY34" fmla="*/ 7820 h 10000"/>
                  <a:gd name="connsiteX35" fmla="*/ 2229 w 9498"/>
                  <a:gd name="connsiteY35" fmla="*/ 7126 h 10000"/>
                  <a:gd name="connsiteX36" fmla="*/ 2608 w 9498"/>
                  <a:gd name="connsiteY36" fmla="*/ 6831 h 10000"/>
                  <a:gd name="connsiteX37" fmla="*/ 3237 w 9498"/>
                  <a:gd name="connsiteY37" fmla="*/ 5989 h 10000"/>
                  <a:gd name="connsiteX38" fmla="*/ 3070 w 9498"/>
                  <a:gd name="connsiteY38" fmla="*/ 4703 h 10000"/>
                  <a:gd name="connsiteX39" fmla="*/ 3364 w 9498"/>
                  <a:gd name="connsiteY39" fmla="*/ 3812 h 10000"/>
                  <a:gd name="connsiteX40" fmla="*/ 3489 w 9498"/>
                  <a:gd name="connsiteY40" fmla="*/ 3266 h 10000"/>
                  <a:gd name="connsiteX41" fmla="*/ 3994 w 9498"/>
                  <a:gd name="connsiteY41" fmla="*/ 2573 h 10000"/>
                  <a:gd name="connsiteX42" fmla="*/ 4710 w 9498"/>
                  <a:gd name="connsiteY42" fmla="*/ 2130 h 10000"/>
                  <a:gd name="connsiteX43" fmla="*/ 5255 w 9498"/>
                  <a:gd name="connsiteY43" fmla="*/ 1682 h 10000"/>
                  <a:gd name="connsiteX44" fmla="*/ 5759 w 9498"/>
                  <a:gd name="connsiteY44" fmla="*/ 646 h 10000"/>
                  <a:gd name="connsiteX45" fmla="*/ 6010 w 9498"/>
                  <a:gd name="connsiteY45" fmla="*/ 0 h 10000"/>
                  <a:gd name="connsiteX46" fmla="*/ 6557 w 9498"/>
                  <a:gd name="connsiteY46" fmla="*/ 0 h 10000"/>
                  <a:gd name="connsiteX0" fmla="*/ 6904 w 10000"/>
                  <a:gd name="connsiteY0" fmla="*/ 0 h 9899"/>
                  <a:gd name="connsiteX1" fmla="*/ 7345 w 10000"/>
                  <a:gd name="connsiteY1" fmla="*/ 442 h 9899"/>
                  <a:gd name="connsiteX2" fmla="*/ 8097 w 10000"/>
                  <a:gd name="connsiteY2" fmla="*/ 347 h 9899"/>
                  <a:gd name="connsiteX3" fmla="*/ 8850 w 10000"/>
                  <a:gd name="connsiteY3" fmla="*/ 594 h 9899"/>
                  <a:gd name="connsiteX4" fmla="*/ 9204 w 10000"/>
                  <a:gd name="connsiteY4" fmla="*/ 594 h 9899"/>
                  <a:gd name="connsiteX5" fmla="*/ 9471 w 10000"/>
                  <a:gd name="connsiteY5" fmla="*/ 1238 h 9899"/>
                  <a:gd name="connsiteX6" fmla="*/ 9514 w 10000"/>
                  <a:gd name="connsiteY6" fmla="*/ 1878 h 9899"/>
                  <a:gd name="connsiteX7" fmla="*/ 9778 w 10000"/>
                  <a:gd name="connsiteY7" fmla="*/ 2969 h 9899"/>
                  <a:gd name="connsiteX8" fmla="*/ 10000 w 10000"/>
                  <a:gd name="connsiteY8" fmla="*/ 3167 h 9899"/>
                  <a:gd name="connsiteX9" fmla="*/ 9866 w 10000"/>
                  <a:gd name="connsiteY9" fmla="*/ 3565 h 9899"/>
                  <a:gd name="connsiteX10" fmla="*/ 8850 w 10000"/>
                  <a:gd name="connsiteY10" fmla="*/ 3763 h 9899"/>
                  <a:gd name="connsiteX11" fmla="*/ 8494 w 10000"/>
                  <a:gd name="connsiteY11" fmla="*/ 4158 h 9899"/>
                  <a:gd name="connsiteX12" fmla="*/ 8009 w 10000"/>
                  <a:gd name="connsiteY12" fmla="*/ 4207 h 9899"/>
                  <a:gd name="connsiteX13" fmla="*/ 8009 w 10000"/>
                  <a:gd name="connsiteY13" fmla="*/ 5000 h 9899"/>
                  <a:gd name="connsiteX14" fmla="*/ 7080 w 10000"/>
                  <a:gd name="connsiteY14" fmla="*/ 5397 h 9899"/>
                  <a:gd name="connsiteX15" fmla="*/ 6769 w 10000"/>
                  <a:gd name="connsiteY15" fmla="*/ 5890 h 9899"/>
                  <a:gd name="connsiteX16" fmla="*/ 6152 w 10000"/>
                  <a:gd name="connsiteY16" fmla="*/ 6188 h 9899"/>
                  <a:gd name="connsiteX17" fmla="*/ 5354 w 10000"/>
                  <a:gd name="connsiteY17" fmla="*/ 6337 h 9899"/>
                  <a:gd name="connsiteX18" fmla="*/ 4072 w 10000"/>
                  <a:gd name="connsiteY18" fmla="*/ 7078 h 9899"/>
                  <a:gd name="connsiteX19" fmla="*/ 4072 w 10000"/>
                  <a:gd name="connsiteY19" fmla="*/ 8316 h 9899"/>
                  <a:gd name="connsiteX20" fmla="*/ 3939 w 10000"/>
                  <a:gd name="connsiteY20" fmla="*/ 8316 h 9899"/>
                  <a:gd name="connsiteX21" fmla="*/ 3939 w 10000"/>
                  <a:gd name="connsiteY21" fmla="*/ 8316 h 9899"/>
                  <a:gd name="connsiteX22" fmla="*/ 3939 w 10000"/>
                  <a:gd name="connsiteY22" fmla="*/ 8862 h 9899"/>
                  <a:gd name="connsiteX23" fmla="*/ 3453 w 10000"/>
                  <a:gd name="connsiteY23" fmla="*/ 8910 h 9899"/>
                  <a:gd name="connsiteX24" fmla="*/ 3187 w 10000"/>
                  <a:gd name="connsiteY24" fmla="*/ 9109 h 9899"/>
                  <a:gd name="connsiteX25" fmla="*/ 2834 w 10000"/>
                  <a:gd name="connsiteY25" fmla="*/ 9109 h 9899"/>
                  <a:gd name="connsiteX26" fmla="*/ 2567 w 10000"/>
                  <a:gd name="connsiteY26" fmla="*/ 9009 h 9899"/>
                  <a:gd name="connsiteX27" fmla="*/ 1906 w 10000"/>
                  <a:gd name="connsiteY27" fmla="*/ 9109 h 9899"/>
                  <a:gd name="connsiteX28" fmla="*/ 1639 w 10000"/>
                  <a:gd name="connsiteY28" fmla="*/ 9899 h 9899"/>
                  <a:gd name="connsiteX29" fmla="*/ 0 w 10000"/>
                  <a:gd name="connsiteY29" fmla="*/ 9354 h 9899"/>
                  <a:gd name="connsiteX30" fmla="*/ 535 w 10000"/>
                  <a:gd name="connsiteY30" fmla="*/ 8316 h 9899"/>
                  <a:gd name="connsiteX31" fmla="*/ 577 w 10000"/>
                  <a:gd name="connsiteY31" fmla="*/ 8316 h 9899"/>
                  <a:gd name="connsiteX32" fmla="*/ 975 w 10000"/>
                  <a:gd name="connsiteY32" fmla="*/ 7918 h 9899"/>
                  <a:gd name="connsiteX33" fmla="*/ 1684 w 10000"/>
                  <a:gd name="connsiteY33" fmla="*/ 7820 h 9899"/>
                  <a:gd name="connsiteX34" fmla="*/ 2347 w 10000"/>
                  <a:gd name="connsiteY34" fmla="*/ 7126 h 9899"/>
                  <a:gd name="connsiteX35" fmla="*/ 2746 w 10000"/>
                  <a:gd name="connsiteY35" fmla="*/ 6831 h 9899"/>
                  <a:gd name="connsiteX36" fmla="*/ 3408 w 10000"/>
                  <a:gd name="connsiteY36" fmla="*/ 5989 h 9899"/>
                  <a:gd name="connsiteX37" fmla="*/ 3232 w 10000"/>
                  <a:gd name="connsiteY37" fmla="*/ 4703 h 9899"/>
                  <a:gd name="connsiteX38" fmla="*/ 3542 w 10000"/>
                  <a:gd name="connsiteY38" fmla="*/ 3812 h 9899"/>
                  <a:gd name="connsiteX39" fmla="*/ 3673 w 10000"/>
                  <a:gd name="connsiteY39" fmla="*/ 3266 h 9899"/>
                  <a:gd name="connsiteX40" fmla="*/ 4205 w 10000"/>
                  <a:gd name="connsiteY40" fmla="*/ 2573 h 9899"/>
                  <a:gd name="connsiteX41" fmla="*/ 4959 w 10000"/>
                  <a:gd name="connsiteY41" fmla="*/ 2130 h 9899"/>
                  <a:gd name="connsiteX42" fmla="*/ 5533 w 10000"/>
                  <a:gd name="connsiteY42" fmla="*/ 1682 h 9899"/>
                  <a:gd name="connsiteX43" fmla="*/ 6063 w 10000"/>
                  <a:gd name="connsiteY43" fmla="*/ 646 h 9899"/>
                  <a:gd name="connsiteX44" fmla="*/ 6328 w 10000"/>
                  <a:gd name="connsiteY44" fmla="*/ 0 h 9899"/>
                  <a:gd name="connsiteX45" fmla="*/ 6904 w 10000"/>
                  <a:gd name="connsiteY45" fmla="*/ 0 h 9899"/>
                  <a:gd name="connsiteX0" fmla="*/ 6904 w 10000"/>
                  <a:gd name="connsiteY0" fmla="*/ 0 h 9449"/>
                  <a:gd name="connsiteX1" fmla="*/ 7345 w 10000"/>
                  <a:gd name="connsiteY1" fmla="*/ 447 h 9449"/>
                  <a:gd name="connsiteX2" fmla="*/ 8097 w 10000"/>
                  <a:gd name="connsiteY2" fmla="*/ 351 h 9449"/>
                  <a:gd name="connsiteX3" fmla="*/ 8850 w 10000"/>
                  <a:gd name="connsiteY3" fmla="*/ 600 h 9449"/>
                  <a:gd name="connsiteX4" fmla="*/ 9204 w 10000"/>
                  <a:gd name="connsiteY4" fmla="*/ 600 h 9449"/>
                  <a:gd name="connsiteX5" fmla="*/ 9471 w 10000"/>
                  <a:gd name="connsiteY5" fmla="*/ 1251 h 9449"/>
                  <a:gd name="connsiteX6" fmla="*/ 9514 w 10000"/>
                  <a:gd name="connsiteY6" fmla="*/ 1897 h 9449"/>
                  <a:gd name="connsiteX7" fmla="*/ 9778 w 10000"/>
                  <a:gd name="connsiteY7" fmla="*/ 2999 h 9449"/>
                  <a:gd name="connsiteX8" fmla="*/ 10000 w 10000"/>
                  <a:gd name="connsiteY8" fmla="*/ 3199 h 9449"/>
                  <a:gd name="connsiteX9" fmla="*/ 9866 w 10000"/>
                  <a:gd name="connsiteY9" fmla="*/ 3601 h 9449"/>
                  <a:gd name="connsiteX10" fmla="*/ 8850 w 10000"/>
                  <a:gd name="connsiteY10" fmla="*/ 3801 h 9449"/>
                  <a:gd name="connsiteX11" fmla="*/ 8494 w 10000"/>
                  <a:gd name="connsiteY11" fmla="*/ 4200 h 9449"/>
                  <a:gd name="connsiteX12" fmla="*/ 8009 w 10000"/>
                  <a:gd name="connsiteY12" fmla="*/ 4250 h 9449"/>
                  <a:gd name="connsiteX13" fmla="*/ 8009 w 10000"/>
                  <a:gd name="connsiteY13" fmla="*/ 5051 h 9449"/>
                  <a:gd name="connsiteX14" fmla="*/ 7080 w 10000"/>
                  <a:gd name="connsiteY14" fmla="*/ 5452 h 9449"/>
                  <a:gd name="connsiteX15" fmla="*/ 6769 w 10000"/>
                  <a:gd name="connsiteY15" fmla="*/ 5950 h 9449"/>
                  <a:gd name="connsiteX16" fmla="*/ 6152 w 10000"/>
                  <a:gd name="connsiteY16" fmla="*/ 6251 h 9449"/>
                  <a:gd name="connsiteX17" fmla="*/ 5354 w 10000"/>
                  <a:gd name="connsiteY17" fmla="*/ 6402 h 9449"/>
                  <a:gd name="connsiteX18" fmla="*/ 4072 w 10000"/>
                  <a:gd name="connsiteY18" fmla="*/ 7150 h 9449"/>
                  <a:gd name="connsiteX19" fmla="*/ 4072 w 10000"/>
                  <a:gd name="connsiteY19" fmla="*/ 8401 h 9449"/>
                  <a:gd name="connsiteX20" fmla="*/ 3939 w 10000"/>
                  <a:gd name="connsiteY20" fmla="*/ 8401 h 9449"/>
                  <a:gd name="connsiteX21" fmla="*/ 3939 w 10000"/>
                  <a:gd name="connsiteY21" fmla="*/ 8401 h 9449"/>
                  <a:gd name="connsiteX22" fmla="*/ 3939 w 10000"/>
                  <a:gd name="connsiteY22" fmla="*/ 8952 h 9449"/>
                  <a:gd name="connsiteX23" fmla="*/ 3453 w 10000"/>
                  <a:gd name="connsiteY23" fmla="*/ 9001 h 9449"/>
                  <a:gd name="connsiteX24" fmla="*/ 3187 w 10000"/>
                  <a:gd name="connsiteY24" fmla="*/ 9202 h 9449"/>
                  <a:gd name="connsiteX25" fmla="*/ 2834 w 10000"/>
                  <a:gd name="connsiteY25" fmla="*/ 9202 h 9449"/>
                  <a:gd name="connsiteX26" fmla="*/ 2567 w 10000"/>
                  <a:gd name="connsiteY26" fmla="*/ 9101 h 9449"/>
                  <a:gd name="connsiteX27" fmla="*/ 1906 w 10000"/>
                  <a:gd name="connsiteY27" fmla="*/ 9202 h 9449"/>
                  <a:gd name="connsiteX28" fmla="*/ 0 w 10000"/>
                  <a:gd name="connsiteY28" fmla="*/ 9449 h 9449"/>
                  <a:gd name="connsiteX29" fmla="*/ 535 w 10000"/>
                  <a:gd name="connsiteY29" fmla="*/ 8401 h 9449"/>
                  <a:gd name="connsiteX30" fmla="*/ 577 w 10000"/>
                  <a:gd name="connsiteY30" fmla="*/ 8401 h 9449"/>
                  <a:gd name="connsiteX31" fmla="*/ 975 w 10000"/>
                  <a:gd name="connsiteY31" fmla="*/ 7999 h 9449"/>
                  <a:gd name="connsiteX32" fmla="*/ 1684 w 10000"/>
                  <a:gd name="connsiteY32" fmla="*/ 7900 h 9449"/>
                  <a:gd name="connsiteX33" fmla="*/ 2347 w 10000"/>
                  <a:gd name="connsiteY33" fmla="*/ 7199 h 9449"/>
                  <a:gd name="connsiteX34" fmla="*/ 2746 w 10000"/>
                  <a:gd name="connsiteY34" fmla="*/ 6901 h 9449"/>
                  <a:gd name="connsiteX35" fmla="*/ 3408 w 10000"/>
                  <a:gd name="connsiteY35" fmla="*/ 6050 h 9449"/>
                  <a:gd name="connsiteX36" fmla="*/ 3232 w 10000"/>
                  <a:gd name="connsiteY36" fmla="*/ 4751 h 9449"/>
                  <a:gd name="connsiteX37" fmla="*/ 3542 w 10000"/>
                  <a:gd name="connsiteY37" fmla="*/ 3851 h 9449"/>
                  <a:gd name="connsiteX38" fmla="*/ 3673 w 10000"/>
                  <a:gd name="connsiteY38" fmla="*/ 3299 h 9449"/>
                  <a:gd name="connsiteX39" fmla="*/ 4205 w 10000"/>
                  <a:gd name="connsiteY39" fmla="*/ 2599 h 9449"/>
                  <a:gd name="connsiteX40" fmla="*/ 4959 w 10000"/>
                  <a:gd name="connsiteY40" fmla="*/ 2152 h 9449"/>
                  <a:gd name="connsiteX41" fmla="*/ 5533 w 10000"/>
                  <a:gd name="connsiteY41" fmla="*/ 1699 h 9449"/>
                  <a:gd name="connsiteX42" fmla="*/ 6063 w 10000"/>
                  <a:gd name="connsiteY42" fmla="*/ 653 h 9449"/>
                  <a:gd name="connsiteX43" fmla="*/ 6328 w 10000"/>
                  <a:gd name="connsiteY43" fmla="*/ 0 h 9449"/>
                  <a:gd name="connsiteX44" fmla="*/ 6904 w 10000"/>
                  <a:gd name="connsiteY44" fmla="*/ 0 h 9449"/>
                  <a:gd name="connsiteX0" fmla="*/ 6369 w 9465"/>
                  <a:gd name="connsiteY0" fmla="*/ 0 h 9739"/>
                  <a:gd name="connsiteX1" fmla="*/ 6810 w 9465"/>
                  <a:gd name="connsiteY1" fmla="*/ 473 h 9739"/>
                  <a:gd name="connsiteX2" fmla="*/ 7562 w 9465"/>
                  <a:gd name="connsiteY2" fmla="*/ 371 h 9739"/>
                  <a:gd name="connsiteX3" fmla="*/ 8315 w 9465"/>
                  <a:gd name="connsiteY3" fmla="*/ 635 h 9739"/>
                  <a:gd name="connsiteX4" fmla="*/ 8669 w 9465"/>
                  <a:gd name="connsiteY4" fmla="*/ 635 h 9739"/>
                  <a:gd name="connsiteX5" fmla="*/ 8936 w 9465"/>
                  <a:gd name="connsiteY5" fmla="*/ 1324 h 9739"/>
                  <a:gd name="connsiteX6" fmla="*/ 8979 w 9465"/>
                  <a:gd name="connsiteY6" fmla="*/ 2008 h 9739"/>
                  <a:gd name="connsiteX7" fmla="*/ 9243 w 9465"/>
                  <a:gd name="connsiteY7" fmla="*/ 3174 h 9739"/>
                  <a:gd name="connsiteX8" fmla="*/ 9465 w 9465"/>
                  <a:gd name="connsiteY8" fmla="*/ 3386 h 9739"/>
                  <a:gd name="connsiteX9" fmla="*/ 9331 w 9465"/>
                  <a:gd name="connsiteY9" fmla="*/ 3811 h 9739"/>
                  <a:gd name="connsiteX10" fmla="*/ 8315 w 9465"/>
                  <a:gd name="connsiteY10" fmla="*/ 4023 h 9739"/>
                  <a:gd name="connsiteX11" fmla="*/ 7959 w 9465"/>
                  <a:gd name="connsiteY11" fmla="*/ 4445 h 9739"/>
                  <a:gd name="connsiteX12" fmla="*/ 7474 w 9465"/>
                  <a:gd name="connsiteY12" fmla="*/ 4498 h 9739"/>
                  <a:gd name="connsiteX13" fmla="*/ 7474 w 9465"/>
                  <a:gd name="connsiteY13" fmla="*/ 5346 h 9739"/>
                  <a:gd name="connsiteX14" fmla="*/ 6545 w 9465"/>
                  <a:gd name="connsiteY14" fmla="*/ 5770 h 9739"/>
                  <a:gd name="connsiteX15" fmla="*/ 6234 w 9465"/>
                  <a:gd name="connsiteY15" fmla="*/ 6297 h 9739"/>
                  <a:gd name="connsiteX16" fmla="*/ 5617 w 9465"/>
                  <a:gd name="connsiteY16" fmla="*/ 6616 h 9739"/>
                  <a:gd name="connsiteX17" fmla="*/ 4819 w 9465"/>
                  <a:gd name="connsiteY17" fmla="*/ 6775 h 9739"/>
                  <a:gd name="connsiteX18" fmla="*/ 3537 w 9465"/>
                  <a:gd name="connsiteY18" fmla="*/ 7567 h 9739"/>
                  <a:gd name="connsiteX19" fmla="*/ 3537 w 9465"/>
                  <a:gd name="connsiteY19" fmla="*/ 8891 h 9739"/>
                  <a:gd name="connsiteX20" fmla="*/ 3404 w 9465"/>
                  <a:gd name="connsiteY20" fmla="*/ 8891 h 9739"/>
                  <a:gd name="connsiteX21" fmla="*/ 3404 w 9465"/>
                  <a:gd name="connsiteY21" fmla="*/ 8891 h 9739"/>
                  <a:gd name="connsiteX22" fmla="*/ 3404 w 9465"/>
                  <a:gd name="connsiteY22" fmla="*/ 9474 h 9739"/>
                  <a:gd name="connsiteX23" fmla="*/ 2918 w 9465"/>
                  <a:gd name="connsiteY23" fmla="*/ 9526 h 9739"/>
                  <a:gd name="connsiteX24" fmla="*/ 2652 w 9465"/>
                  <a:gd name="connsiteY24" fmla="*/ 9739 h 9739"/>
                  <a:gd name="connsiteX25" fmla="*/ 2299 w 9465"/>
                  <a:gd name="connsiteY25" fmla="*/ 9739 h 9739"/>
                  <a:gd name="connsiteX26" fmla="*/ 2032 w 9465"/>
                  <a:gd name="connsiteY26" fmla="*/ 9632 h 9739"/>
                  <a:gd name="connsiteX27" fmla="*/ 1371 w 9465"/>
                  <a:gd name="connsiteY27" fmla="*/ 9739 h 9739"/>
                  <a:gd name="connsiteX28" fmla="*/ 0 w 9465"/>
                  <a:gd name="connsiteY28" fmla="*/ 8891 h 9739"/>
                  <a:gd name="connsiteX29" fmla="*/ 42 w 9465"/>
                  <a:gd name="connsiteY29" fmla="*/ 8891 h 9739"/>
                  <a:gd name="connsiteX30" fmla="*/ 440 w 9465"/>
                  <a:gd name="connsiteY30" fmla="*/ 8465 h 9739"/>
                  <a:gd name="connsiteX31" fmla="*/ 1149 w 9465"/>
                  <a:gd name="connsiteY31" fmla="*/ 8361 h 9739"/>
                  <a:gd name="connsiteX32" fmla="*/ 1812 w 9465"/>
                  <a:gd name="connsiteY32" fmla="*/ 7619 h 9739"/>
                  <a:gd name="connsiteX33" fmla="*/ 2211 w 9465"/>
                  <a:gd name="connsiteY33" fmla="*/ 7303 h 9739"/>
                  <a:gd name="connsiteX34" fmla="*/ 2873 w 9465"/>
                  <a:gd name="connsiteY34" fmla="*/ 6403 h 9739"/>
                  <a:gd name="connsiteX35" fmla="*/ 2697 w 9465"/>
                  <a:gd name="connsiteY35" fmla="*/ 5028 h 9739"/>
                  <a:gd name="connsiteX36" fmla="*/ 3007 w 9465"/>
                  <a:gd name="connsiteY36" fmla="*/ 4076 h 9739"/>
                  <a:gd name="connsiteX37" fmla="*/ 3138 w 9465"/>
                  <a:gd name="connsiteY37" fmla="*/ 3491 h 9739"/>
                  <a:gd name="connsiteX38" fmla="*/ 3670 w 9465"/>
                  <a:gd name="connsiteY38" fmla="*/ 2751 h 9739"/>
                  <a:gd name="connsiteX39" fmla="*/ 4424 w 9465"/>
                  <a:gd name="connsiteY39" fmla="*/ 2277 h 9739"/>
                  <a:gd name="connsiteX40" fmla="*/ 4998 w 9465"/>
                  <a:gd name="connsiteY40" fmla="*/ 1798 h 9739"/>
                  <a:gd name="connsiteX41" fmla="*/ 5528 w 9465"/>
                  <a:gd name="connsiteY41" fmla="*/ 691 h 9739"/>
                  <a:gd name="connsiteX42" fmla="*/ 5793 w 9465"/>
                  <a:gd name="connsiteY42" fmla="*/ 0 h 9739"/>
                  <a:gd name="connsiteX43" fmla="*/ 6369 w 9465"/>
                  <a:gd name="connsiteY43" fmla="*/ 0 h 9739"/>
                  <a:gd name="connsiteX0" fmla="*/ 6729 w 10000"/>
                  <a:gd name="connsiteY0" fmla="*/ 0 h 10000"/>
                  <a:gd name="connsiteX1" fmla="*/ 7195 w 10000"/>
                  <a:gd name="connsiteY1" fmla="*/ 486 h 10000"/>
                  <a:gd name="connsiteX2" fmla="*/ 7989 w 10000"/>
                  <a:gd name="connsiteY2" fmla="*/ 381 h 10000"/>
                  <a:gd name="connsiteX3" fmla="*/ 8785 w 10000"/>
                  <a:gd name="connsiteY3" fmla="*/ 652 h 10000"/>
                  <a:gd name="connsiteX4" fmla="*/ 9159 w 10000"/>
                  <a:gd name="connsiteY4" fmla="*/ 652 h 10000"/>
                  <a:gd name="connsiteX5" fmla="*/ 9441 w 10000"/>
                  <a:gd name="connsiteY5" fmla="*/ 1359 h 10000"/>
                  <a:gd name="connsiteX6" fmla="*/ 9487 w 10000"/>
                  <a:gd name="connsiteY6" fmla="*/ 2062 h 10000"/>
                  <a:gd name="connsiteX7" fmla="*/ 9765 w 10000"/>
                  <a:gd name="connsiteY7" fmla="*/ 3259 h 10000"/>
                  <a:gd name="connsiteX8" fmla="*/ 10000 w 10000"/>
                  <a:gd name="connsiteY8" fmla="*/ 3477 h 10000"/>
                  <a:gd name="connsiteX9" fmla="*/ 9858 w 10000"/>
                  <a:gd name="connsiteY9" fmla="*/ 3913 h 10000"/>
                  <a:gd name="connsiteX10" fmla="*/ 8785 w 10000"/>
                  <a:gd name="connsiteY10" fmla="*/ 4131 h 10000"/>
                  <a:gd name="connsiteX11" fmla="*/ 8409 w 10000"/>
                  <a:gd name="connsiteY11" fmla="*/ 4564 h 10000"/>
                  <a:gd name="connsiteX12" fmla="*/ 7896 w 10000"/>
                  <a:gd name="connsiteY12" fmla="*/ 4619 h 10000"/>
                  <a:gd name="connsiteX13" fmla="*/ 7896 w 10000"/>
                  <a:gd name="connsiteY13" fmla="*/ 5489 h 10000"/>
                  <a:gd name="connsiteX14" fmla="*/ 6915 w 10000"/>
                  <a:gd name="connsiteY14" fmla="*/ 5925 h 10000"/>
                  <a:gd name="connsiteX15" fmla="*/ 6586 w 10000"/>
                  <a:gd name="connsiteY15" fmla="*/ 6466 h 10000"/>
                  <a:gd name="connsiteX16" fmla="*/ 5934 w 10000"/>
                  <a:gd name="connsiteY16" fmla="*/ 6793 h 10000"/>
                  <a:gd name="connsiteX17" fmla="*/ 5091 w 10000"/>
                  <a:gd name="connsiteY17" fmla="*/ 6957 h 10000"/>
                  <a:gd name="connsiteX18" fmla="*/ 3737 w 10000"/>
                  <a:gd name="connsiteY18" fmla="*/ 7770 h 10000"/>
                  <a:gd name="connsiteX19" fmla="*/ 3737 w 10000"/>
                  <a:gd name="connsiteY19" fmla="*/ 9129 h 10000"/>
                  <a:gd name="connsiteX20" fmla="*/ 3596 w 10000"/>
                  <a:gd name="connsiteY20" fmla="*/ 9129 h 10000"/>
                  <a:gd name="connsiteX21" fmla="*/ 3596 w 10000"/>
                  <a:gd name="connsiteY21" fmla="*/ 9129 h 10000"/>
                  <a:gd name="connsiteX22" fmla="*/ 3596 w 10000"/>
                  <a:gd name="connsiteY22" fmla="*/ 9728 h 10000"/>
                  <a:gd name="connsiteX23" fmla="*/ 3083 w 10000"/>
                  <a:gd name="connsiteY23" fmla="*/ 9781 h 10000"/>
                  <a:gd name="connsiteX24" fmla="*/ 2802 w 10000"/>
                  <a:gd name="connsiteY24" fmla="*/ 10000 h 10000"/>
                  <a:gd name="connsiteX25" fmla="*/ 2429 w 10000"/>
                  <a:gd name="connsiteY25" fmla="*/ 10000 h 10000"/>
                  <a:gd name="connsiteX26" fmla="*/ 2147 w 10000"/>
                  <a:gd name="connsiteY26" fmla="*/ 9890 h 10000"/>
                  <a:gd name="connsiteX27" fmla="*/ 0 w 10000"/>
                  <a:gd name="connsiteY27" fmla="*/ 9129 h 10000"/>
                  <a:gd name="connsiteX28" fmla="*/ 44 w 10000"/>
                  <a:gd name="connsiteY28" fmla="*/ 9129 h 10000"/>
                  <a:gd name="connsiteX29" fmla="*/ 465 w 10000"/>
                  <a:gd name="connsiteY29" fmla="*/ 8692 h 10000"/>
                  <a:gd name="connsiteX30" fmla="*/ 1214 w 10000"/>
                  <a:gd name="connsiteY30" fmla="*/ 8585 h 10000"/>
                  <a:gd name="connsiteX31" fmla="*/ 1914 w 10000"/>
                  <a:gd name="connsiteY31" fmla="*/ 7823 h 10000"/>
                  <a:gd name="connsiteX32" fmla="*/ 2336 w 10000"/>
                  <a:gd name="connsiteY32" fmla="*/ 7499 h 10000"/>
                  <a:gd name="connsiteX33" fmla="*/ 3035 w 10000"/>
                  <a:gd name="connsiteY33" fmla="*/ 6575 h 10000"/>
                  <a:gd name="connsiteX34" fmla="*/ 2849 w 10000"/>
                  <a:gd name="connsiteY34" fmla="*/ 5163 h 10000"/>
                  <a:gd name="connsiteX35" fmla="*/ 3177 w 10000"/>
                  <a:gd name="connsiteY35" fmla="*/ 4185 h 10000"/>
                  <a:gd name="connsiteX36" fmla="*/ 3315 w 10000"/>
                  <a:gd name="connsiteY36" fmla="*/ 3585 h 10000"/>
                  <a:gd name="connsiteX37" fmla="*/ 3877 w 10000"/>
                  <a:gd name="connsiteY37" fmla="*/ 2825 h 10000"/>
                  <a:gd name="connsiteX38" fmla="*/ 4674 w 10000"/>
                  <a:gd name="connsiteY38" fmla="*/ 2338 h 10000"/>
                  <a:gd name="connsiteX39" fmla="*/ 5281 w 10000"/>
                  <a:gd name="connsiteY39" fmla="*/ 1846 h 10000"/>
                  <a:gd name="connsiteX40" fmla="*/ 5840 w 10000"/>
                  <a:gd name="connsiteY40" fmla="*/ 710 h 10000"/>
                  <a:gd name="connsiteX41" fmla="*/ 6120 w 10000"/>
                  <a:gd name="connsiteY41" fmla="*/ 0 h 10000"/>
                  <a:gd name="connsiteX42" fmla="*/ 6729 w 10000"/>
                  <a:gd name="connsiteY42" fmla="*/ 0 h 10000"/>
                  <a:gd name="connsiteX0" fmla="*/ 6729 w 10000"/>
                  <a:gd name="connsiteY0" fmla="*/ 0 h 10000"/>
                  <a:gd name="connsiteX1" fmla="*/ 7195 w 10000"/>
                  <a:gd name="connsiteY1" fmla="*/ 486 h 10000"/>
                  <a:gd name="connsiteX2" fmla="*/ 7989 w 10000"/>
                  <a:gd name="connsiteY2" fmla="*/ 381 h 10000"/>
                  <a:gd name="connsiteX3" fmla="*/ 8785 w 10000"/>
                  <a:gd name="connsiteY3" fmla="*/ 652 h 10000"/>
                  <a:gd name="connsiteX4" fmla="*/ 9159 w 10000"/>
                  <a:gd name="connsiteY4" fmla="*/ 652 h 10000"/>
                  <a:gd name="connsiteX5" fmla="*/ 9441 w 10000"/>
                  <a:gd name="connsiteY5" fmla="*/ 1359 h 10000"/>
                  <a:gd name="connsiteX6" fmla="*/ 9487 w 10000"/>
                  <a:gd name="connsiteY6" fmla="*/ 2062 h 10000"/>
                  <a:gd name="connsiteX7" fmla="*/ 9765 w 10000"/>
                  <a:gd name="connsiteY7" fmla="*/ 3259 h 10000"/>
                  <a:gd name="connsiteX8" fmla="*/ 10000 w 10000"/>
                  <a:gd name="connsiteY8" fmla="*/ 3477 h 10000"/>
                  <a:gd name="connsiteX9" fmla="*/ 9858 w 10000"/>
                  <a:gd name="connsiteY9" fmla="*/ 3913 h 10000"/>
                  <a:gd name="connsiteX10" fmla="*/ 8785 w 10000"/>
                  <a:gd name="connsiteY10" fmla="*/ 4131 h 10000"/>
                  <a:gd name="connsiteX11" fmla="*/ 8409 w 10000"/>
                  <a:gd name="connsiteY11" fmla="*/ 4564 h 10000"/>
                  <a:gd name="connsiteX12" fmla="*/ 7896 w 10000"/>
                  <a:gd name="connsiteY12" fmla="*/ 4619 h 10000"/>
                  <a:gd name="connsiteX13" fmla="*/ 7896 w 10000"/>
                  <a:gd name="connsiteY13" fmla="*/ 5489 h 10000"/>
                  <a:gd name="connsiteX14" fmla="*/ 6915 w 10000"/>
                  <a:gd name="connsiteY14" fmla="*/ 5925 h 10000"/>
                  <a:gd name="connsiteX15" fmla="*/ 6586 w 10000"/>
                  <a:gd name="connsiteY15" fmla="*/ 6466 h 10000"/>
                  <a:gd name="connsiteX16" fmla="*/ 5934 w 10000"/>
                  <a:gd name="connsiteY16" fmla="*/ 6793 h 10000"/>
                  <a:gd name="connsiteX17" fmla="*/ 5091 w 10000"/>
                  <a:gd name="connsiteY17" fmla="*/ 6957 h 10000"/>
                  <a:gd name="connsiteX18" fmla="*/ 3737 w 10000"/>
                  <a:gd name="connsiteY18" fmla="*/ 7770 h 10000"/>
                  <a:gd name="connsiteX19" fmla="*/ 3737 w 10000"/>
                  <a:gd name="connsiteY19" fmla="*/ 9129 h 10000"/>
                  <a:gd name="connsiteX20" fmla="*/ 3596 w 10000"/>
                  <a:gd name="connsiteY20" fmla="*/ 9129 h 10000"/>
                  <a:gd name="connsiteX21" fmla="*/ 3596 w 10000"/>
                  <a:gd name="connsiteY21" fmla="*/ 9129 h 10000"/>
                  <a:gd name="connsiteX22" fmla="*/ 3596 w 10000"/>
                  <a:gd name="connsiteY22" fmla="*/ 9728 h 10000"/>
                  <a:gd name="connsiteX23" fmla="*/ 3083 w 10000"/>
                  <a:gd name="connsiteY23" fmla="*/ 9781 h 10000"/>
                  <a:gd name="connsiteX24" fmla="*/ 2802 w 10000"/>
                  <a:gd name="connsiteY24" fmla="*/ 10000 h 10000"/>
                  <a:gd name="connsiteX25" fmla="*/ 2429 w 10000"/>
                  <a:gd name="connsiteY25" fmla="*/ 10000 h 10000"/>
                  <a:gd name="connsiteX26" fmla="*/ 0 w 10000"/>
                  <a:gd name="connsiteY26" fmla="*/ 9129 h 10000"/>
                  <a:gd name="connsiteX27" fmla="*/ 44 w 10000"/>
                  <a:gd name="connsiteY27" fmla="*/ 9129 h 10000"/>
                  <a:gd name="connsiteX28" fmla="*/ 465 w 10000"/>
                  <a:gd name="connsiteY28" fmla="*/ 8692 h 10000"/>
                  <a:gd name="connsiteX29" fmla="*/ 1214 w 10000"/>
                  <a:gd name="connsiteY29" fmla="*/ 8585 h 10000"/>
                  <a:gd name="connsiteX30" fmla="*/ 1914 w 10000"/>
                  <a:gd name="connsiteY30" fmla="*/ 7823 h 10000"/>
                  <a:gd name="connsiteX31" fmla="*/ 2336 w 10000"/>
                  <a:gd name="connsiteY31" fmla="*/ 7499 h 10000"/>
                  <a:gd name="connsiteX32" fmla="*/ 3035 w 10000"/>
                  <a:gd name="connsiteY32" fmla="*/ 6575 h 10000"/>
                  <a:gd name="connsiteX33" fmla="*/ 2849 w 10000"/>
                  <a:gd name="connsiteY33" fmla="*/ 5163 h 10000"/>
                  <a:gd name="connsiteX34" fmla="*/ 3177 w 10000"/>
                  <a:gd name="connsiteY34" fmla="*/ 4185 h 10000"/>
                  <a:gd name="connsiteX35" fmla="*/ 3315 w 10000"/>
                  <a:gd name="connsiteY35" fmla="*/ 3585 h 10000"/>
                  <a:gd name="connsiteX36" fmla="*/ 3877 w 10000"/>
                  <a:gd name="connsiteY36" fmla="*/ 2825 h 10000"/>
                  <a:gd name="connsiteX37" fmla="*/ 4674 w 10000"/>
                  <a:gd name="connsiteY37" fmla="*/ 2338 h 10000"/>
                  <a:gd name="connsiteX38" fmla="*/ 5281 w 10000"/>
                  <a:gd name="connsiteY38" fmla="*/ 1846 h 10000"/>
                  <a:gd name="connsiteX39" fmla="*/ 5840 w 10000"/>
                  <a:gd name="connsiteY39" fmla="*/ 710 h 10000"/>
                  <a:gd name="connsiteX40" fmla="*/ 6120 w 10000"/>
                  <a:gd name="connsiteY40" fmla="*/ 0 h 10000"/>
                  <a:gd name="connsiteX41" fmla="*/ 6729 w 10000"/>
                  <a:gd name="connsiteY41" fmla="*/ 0 h 10000"/>
                  <a:gd name="connsiteX0" fmla="*/ 6729 w 10000"/>
                  <a:gd name="connsiteY0" fmla="*/ 0 h 10000"/>
                  <a:gd name="connsiteX1" fmla="*/ 7195 w 10000"/>
                  <a:gd name="connsiteY1" fmla="*/ 486 h 10000"/>
                  <a:gd name="connsiteX2" fmla="*/ 7989 w 10000"/>
                  <a:gd name="connsiteY2" fmla="*/ 381 h 10000"/>
                  <a:gd name="connsiteX3" fmla="*/ 8785 w 10000"/>
                  <a:gd name="connsiteY3" fmla="*/ 652 h 10000"/>
                  <a:gd name="connsiteX4" fmla="*/ 9159 w 10000"/>
                  <a:gd name="connsiteY4" fmla="*/ 652 h 10000"/>
                  <a:gd name="connsiteX5" fmla="*/ 9441 w 10000"/>
                  <a:gd name="connsiteY5" fmla="*/ 1359 h 10000"/>
                  <a:gd name="connsiteX6" fmla="*/ 9487 w 10000"/>
                  <a:gd name="connsiteY6" fmla="*/ 2062 h 10000"/>
                  <a:gd name="connsiteX7" fmla="*/ 9765 w 10000"/>
                  <a:gd name="connsiteY7" fmla="*/ 3259 h 10000"/>
                  <a:gd name="connsiteX8" fmla="*/ 10000 w 10000"/>
                  <a:gd name="connsiteY8" fmla="*/ 3477 h 10000"/>
                  <a:gd name="connsiteX9" fmla="*/ 9858 w 10000"/>
                  <a:gd name="connsiteY9" fmla="*/ 3913 h 10000"/>
                  <a:gd name="connsiteX10" fmla="*/ 8785 w 10000"/>
                  <a:gd name="connsiteY10" fmla="*/ 4131 h 10000"/>
                  <a:gd name="connsiteX11" fmla="*/ 8409 w 10000"/>
                  <a:gd name="connsiteY11" fmla="*/ 4564 h 10000"/>
                  <a:gd name="connsiteX12" fmla="*/ 7896 w 10000"/>
                  <a:gd name="connsiteY12" fmla="*/ 4619 h 10000"/>
                  <a:gd name="connsiteX13" fmla="*/ 7896 w 10000"/>
                  <a:gd name="connsiteY13" fmla="*/ 5489 h 10000"/>
                  <a:gd name="connsiteX14" fmla="*/ 6915 w 10000"/>
                  <a:gd name="connsiteY14" fmla="*/ 5925 h 10000"/>
                  <a:gd name="connsiteX15" fmla="*/ 6586 w 10000"/>
                  <a:gd name="connsiteY15" fmla="*/ 6466 h 10000"/>
                  <a:gd name="connsiteX16" fmla="*/ 5934 w 10000"/>
                  <a:gd name="connsiteY16" fmla="*/ 6793 h 10000"/>
                  <a:gd name="connsiteX17" fmla="*/ 5091 w 10000"/>
                  <a:gd name="connsiteY17" fmla="*/ 6957 h 10000"/>
                  <a:gd name="connsiteX18" fmla="*/ 3737 w 10000"/>
                  <a:gd name="connsiteY18" fmla="*/ 7770 h 10000"/>
                  <a:gd name="connsiteX19" fmla="*/ 3737 w 10000"/>
                  <a:gd name="connsiteY19" fmla="*/ 9129 h 10000"/>
                  <a:gd name="connsiteX20" fmla="*/ 3596 w 10000"/>
                  <a:gd name="connsiteY20" fmla="*/ 9129 h 10000"/>
                  <a:gd name="connsiteX21" fmla="*/ 3596 w 10000"/>
                  <a:gd name="connsiteY21" fmla="*/ 9129 h 10000"/>
                  <a:gd name="connsiteX22" fmla="*/ 3596 w 10000"/>
                  <a:gd name="connsiteY22" fmla="*/ 9728 h 10000"/>
                  <a:gd name="connsiteX23" fmla="*/ 3083 w 10000"/>
                  <a:gd name="connsiteY23" fmla="*/ 9781 h 10000"/>
                  <a:gd name="connsiteX24" fmla="*/ 2802 w 10000"/>
                  <a:gd name="connsiteY24" fmla="*/ 10000 h 10000"/>
                  <a:gd name="connsiteX25" fmla="*/ 0 w 10000"/>
                  <a:gd name="connsiteY25" fmla="*/ 9129 h 10000"/>
                  <a:gd name="connsiteX26" fmla="*/ 44 w 10000"/>
                  <a:gd name="connsiteY26" fmla="*/ 9129 h 10000"/>
                  <a:gd name="connsiteX27" fmla="*/ 465 w 10000"/>
                  <a:gd name="connsiteY27" fmla="*/ 8692 h 10000"/>
                  <a:gd name="connsiteX28" fmla="*/ 1214 w 10000"/>
                  <a:gd name="connsiteY28" fmla="*/ 8585 h 10000"/>
                  <a:gd name="connsiteX29" fmla="*/ 1914 w 10000"/>
                  <a:gd name="connsiteY29" fmla="*/ 7823 h 10000"/>
                  <a:gd name="connsiteX30" fmla="*/ 2336 w 10000"/>
                  <a:gd name="connsiteY30" fmla="*/ 7499 h 10000"/>
                  <a:gd name="connsiteX31" fmla="*/ 3035 w 10000"/>
                  <a:gd name="connsiteY31" fmla="*/ 6575 h 10000"/>
                  <a:gd name="connsiteX32" fmla="*/ 2849 w 10000"/>
                  <a:gd name="connsiteY32" fmla="*/ 5163 h 10000"/>
                  <a:gd name="connsiteX33" fmla="*/ 3177 w 10000"/>
                  <a:gd name="connsiteY33" fmla="*/ 4185 h 10000"/>
                  <a:gd name="connsiteX34" fmla="*/ 3315 w 10000"/>
                  <a:gd name="connsiteY34" fmla="*/ 3585 h 10000"/>
                  <a:gd name="connsiteX35" fmla="*/ 3877 w 10000"/>
                  <a:gd name="connsiteY35" fmla="*/ 2825 h 10000"/>
                  <a:gd name="connsiteX36" fmla="*/ 4674 w 10000"/>
                  <a:gd name="connsiteY36" fmla="*/ 2338 h 10000"/>
                  <a:gd name="connsiteX37" fmla="*/ 5281 w 10000"/>
                  <a:gd name="connsiteY37" fmla="*/ 1846 h 10000"/>
                  <a:gd name="connsiteX38" fmla="*/ 5840 w 10000"/>
                  <a:gd name="connsiteY38" fmla="*/ 710 h 10000"/>
                  <a:gd name="connsiteX39" fmla="*/ 6120 w 10000"/>
                  <a:gd name="connsiteY39" fmla="*/ 0 h 10000"/>
                  <a:gd name="connsiteX40" fmla="*/ 6729 w 10000"/>
                  <a:gd name="connsiteY40" fmla="*/ 0 h 10000"/>
                  <a:gd name="connsiteX0" fmla="*/ 6729 w 10000"/>
                  <a:gd name="connsiteY0" fmla="*/ 0 h 9781"/>
                  <a:gd name="connsiteX1" fmla="*/ 7195 w 10000"/>
                  <a:gd name="connsiteY1" fmla="*/ 486 h 9781"/>
                  <a:gd name="connsiteX2" fmla="*/ 7989 w 10000"/>
                  <a:gd name="connsiteY2" fmla="*/ 381 h 9781"/>
                  <a:gd name="connsiteX3" fmla="*/ 8785 w 10000"/>
                  <a:gd name="connsiteY3" fmla="*/ 652 h 9781"/>
                  <a:gd name="connsiteX4" fmla="*/ 9159 w 10000"/>
                  <a:gd name="connsiteY4" fmla="*/ 652 h 9781"/>
                  <a:gd name="connsiteX5" fmla="*/ 9441 w 10000"/>
                  <a:gd name="connsiteY5" fmla="*/ 1359 h 9781"/>
                  <a:gd name="connsiteX6" fmla="*/ 9487 w 10000"/>
                  <a:gd name="connsiteY6" fmla="*/ 2062 h 9781"/>
                  <a:gd name="connsiteX7" fmla="*/ 9765 w 10000"/>
                  <a:gd name="connsiteY7" fmla="*/ 3259 h 9781"/>
                  <a:gd name="connsiteX8" fmla="*/ 10000 w 10000"/>
                  <a:gd name="connsiteY8" fmla="*/ 3477 h 9781"/>
                  <a:gd name="connsiteX9" fmla="*/ 9858 w 10000"/>
                  <a:gd name="connsiteY9" fmla="*/ 3913 h 9781"/>
                  <a:gd name="connsiteX10" fmla="*/ 8785 w 10000"/>
                  <a:gd name="connsiteY10" fmla="*/ 4131 h 9781"/>
                  <a:gd name="connsiteX11" fmla="*/ 8409 w 10000"/>
                  <a:gd name="connsiteY11" fmla="*/ 4564 h 9781"/>
                  <a:gd name="connsiteX12" fmla="*/ 7896 w 10000"/>
                  <a:gd name="connsiteY12" fmla="*/ 4619 h 9781"/>
                  <a:gd name="connsiteX13" fmla="*/ 7896 w 10000"/>
                  <a:gd name="connsiteY13" fmla="*/ 5489 h 9781"/>
                  <a:gd name="connsiteX14" fmla="*/ 6915 w 10000"/>
                  <a:gd name="connsiteY14" fmla="*/ 5925 h 9781"/>
                  <a:gd name="connsiteX15" fmla="*/ 6586 w 10000"/>
                  <a:gd name="connsiteY15" fmla="*/ 6466 h 9781"/>
                  <a:gd name="connsiteX16" fmla="*/ 5934 w 10000"/>
                  <a:gd name="connsiteY16" fmla="*/ 6793 h 9781"/>
                  <a:gd name="connsiteX17" fmla="*/ 5091 w 10000"/>
                  <a:gd name="connsiteY17" fmla="*/ 6957 h 9781"/>
                  <a:gd name="connsiteX18" fmla="*/ 3737 w 10000"/>
                  <a:gd name="connsiteY18" fmla="*/ 7770 h 9781"/>
                  <a:gd name="connsiteX19" fmla="*/ 3737 w 10000"/>
                  <a:gd name="connsiteY19" fmla="*/ 9129 h 9781"/>
                  <a:gd name="connsiteX20" fmla="*/ 3596 w 10000"/>
                  <a:gd name="connsiteY20" fmla="*/ 9129 h 9781"/>
                  <a:gd name="connsiteX21" fmla="*/ 3596 w 10000"/>
                  <a:gd name="connsiteY21" fmla="*/ 9129 h 9781"/>
                  <a:gd name="connsiteX22" fmla="*/ 3596 w 10000"/>
                  <a:gd name="connsiteY22" fmla="*/ 9728 h 9781"/>
                  <a:gd name="connsiteX23" fmla="*/ 3083 w 10000"/>
                  <a:gd name="connsiteY23" fmla="*/ 9781 h 9781"/>
                  <a:gd name="connsiteX24" fmla="*/ 0 w 10000"/>
                  <a:gd name="connsiteY24" fmla="*/ 9129 h 9781"/>
                  <a:gd name="connsiteX25" fmla="*/ 44 w 10000"/>
                  <a:gd name="connsiteY25" fmla="*/ 9129 h 9781"/>
                  <a:gd name="connsiteX26" fmla="*/ 465 w 10000"/>
                  <a:gd name="connsiteY26" fmla="*/ 8692 h 9781"/>
                  <a:gd name="connsiteX27" fmla="*/ 1214 w 10000"/>
                  <a:gd name="connsiteY27" fmla="*/ 8585 h 9781"/>
                  <a:gd name="connsiteX28" fmla="*/ 1914 w 10000"/>
                  <a:gd name="connsiteY28" fmla="*/ 7823 h 9781"/>
                  <a:gd name="connsiteX29" fmla="*/ 2336 w 10000"/>
                  <a:gd name="connsiteY29" fmla="*/ 7499 h 9781"/>
                  <a:gd name="connsiteX30" fmla="*/ 3035 w 10000"/>
                  <a:gd name="connsiteY30" fmla="*/ 6575 h 9781"/>
                  <a:gd name="connsiteX31" fmla="*/ 2849 w 10000"/>
                  <a:gd name="connsiteY31" fmla="*/ 5163 h 9781"/>
                  <a:gd name="connsiteX32" fmla="*/ 3177 w 10000"/>
                  <a:gd name="connsiteY32" fmla="*/ 4185 h 9781"/>
                  <a:gd name="connsiteX33" fmla="*/ 3315 w 10000"/>
                  <a:gd name="connsiteY33" fmla="*/ 3585 h 9781"/>
                  <a:gd name="connsiteX34" fmla="*/ 3877 w 10000"/>
                  <a:gd name="connsiteY34" fmla="*/ 2825 h 9781"/>
                  <a:gd name="connsiteX35" fmla="*/ 4674 w 10000"/>
                  <a:gd name="connsiteY35" fmla="*/ 2338 h 9781"/>
                  <a:gd name="connsiteX36" fmla="*/ 5281 w 10000"/>
                  <a:gd name="connsiteY36" fmla="*/ 1846 h 9781"/>
                  <a:gd name="connsiteX37" fmla="*/ 5840 w 10000"/>
                  <a:gd name="connsiteY37" fmla="*/ 710 h 9781"/>
                  <a:gd name="connsiteX38" fmla="*/ 6120 w 10000"/>
                  <a:gd name="connsiteY38" fmla="*/ 0 h 9781"/>
                  <a:gd name="connsiteX39" fmla="*/ 6729 w 10000"/>
                  <a:gd name="connsiteY39" fmla="*/ 0 h 9781"/>
                  <a:gd name="connsiteX0" fmla="*/ 6729 w 10000"/>
                  <a:gd name="connsiteY0" fmla="*/ 0 h 9946"/>
                  <a:gd name="connsiteX1" fmla="*/ 7195 w 10000"/>
                  <a:gd name="connsiteY1" fmla="*/ 497 h 9946"/>
                  <a:gd name="connsiteX2" fmla="*/ 7989 w 10000"/>
                  <a:gd name="connsiteY2" fmla="*/ 390 h 9946"/>
                  <a:gd name="connsiteX3" fmla="*/ 8785 w 10000"/>
                  <a:gd name="connsiteY3" fmla="*/ 667 h 9946"/>
                  <a:gd name="connsiteX4" fmla="*/ 9159 w 10000"/>
                  <a:gd name="connsiteY4" fmla="*/ 667 h 9946"/>
                  <a:gd name="connsiteX5" fmla="*/ 9441 w 10000"/>
                  <a:gd name="connsiteY5" fmla="*/ 1389 h 9946"/>
                  <a:gd name="connsiteX6" fmla="*/ 9487 w 10000"/>
                  <a:gd name="connsiteY6" fmla="*/ 2108 h 9946"/>
                  <a:gd name="connsiteX7" fmla="*/ 9765 w 10000"/>
                  <a:gd name="connsiteY7" fmla="*/ 3332 h 9946"/>
                  <a:gd name="connsiteX8" fmla="*/ 10000 w 10000"/>
                  <a:gd name="connsiteY8" fmla="*/ 3555 h 9946"/>
                  <a:gd name="connsiteX9" fmla="*/ 9858 w 10000"/>
                  <a:gd name="connsiteY9" fmla="*/ 4001 h 9946"/>
                  <a:gd name="connsiteX10" fmla="*/ 8785 w 10000"/>
                  <a:gd name="connsiteY10" fmla="*/ 4223 h 9946"/>
                  <a:gd name="connsiteX11" fmla="*/ 8409 w 10000"/>
                  <a:gd name="connsiteY11" fmla="*/ 4666 h 9946"/>
                  <a:gd name="connsiteX12" fmla="*/ 7896 w 10000"/>
                  <a:gd name="connsiteY12" fmla="*/ 4722 h 9946"/>
                  <a:gd name="connsiteX13" fmla="*/ 7896 w 10000"/>
                  <a:gd name="connsiteY13" fmla="*/ 5612 h 9946"/>
                  <a:gd name="connsiteX14" fmla="*/ 6915 w 10000"/>
                  <a:gd name="connsiteY14" fmla="*/ 6058 h 9946"/>
                  <a:gd name="connsiteX15" fmla="*/ 6586 w 10000"/>
                  <a:gd name="connsiteY15" fmla="*/ 6611 h 9946"/>
                  <a:gd name="connsiteX16" fmla="*/ 5934 w 10000"/>
                  <a:gd name="connsiteY16" fmla="*/ 6945 h 9946"/>
                  <a:gd name="connsiteX17" fmla="*/ 5091 w 10000"/>
                  <a:gd name="connsiteY17" fmla="*/ 7113 h 9946"/>
                  <a:gd name="connsiteX18" fmla="*/ 3737 w 10000"/>
                  <a:gd name="connsiteY18" fmla="*/ 7944 h 9946"/>
                  <a:gd name="connsiteX19" fmla="*/ 3737 w 10000"/>
                  <a:gd name="connsiteY19" fmla="*/ 9333 h 9946"/>
                  <a:gd name="connsiteX20" fmla="*/ 3596 w 10000"/>
                  <a:gd name="connsiteY20" fmla="*/ 9333 h 9946"/>
                  <a:gd name="connsiteX21" fmla="*/ 3596 w 10000"/>
                  <a:gd name="connsiteY21" fmla="*/ 9333 h 9946"/>
                  <a:gd name="connsiteX22" fmla="*/ 3596 w 10000"/>
                  <a:gd name="connsiteY22" fmla="*/ 9946 h 9946"/>
                  <a:gd name="connsiteX23" fmla="*/ 0 w 10000"/>
                  <a:gd name="connsiteY23" fmla="*/ 9333 h 9946"/>
                  <a:gd name="connsiteX24" fmla="*/ 44 w 10000"/>
                  <a:gd name="connsiteY24" fmla="*/ 9333 h 9946"/>
                  <a:gd name="connsiteX25" fmla="*/ 465 w 10000"/>
                  <a:gd name="connsiteY25" fmla="*/ 8887 h 9946"/>
                  <a:gd name="connsiteX26" fmla="*/ 1214 w 10000"/>
                  <a:gd name="connsiteY26" fmla="*/ 8777 h 9946"/>
                  <a:gd name="connsiteX27" fmla="*/ 1914 w 10000"/>
                  <a:gd name="connsiteY27" fmla="*/ 7998 h 9946"/>
                  <a:gd name="connsiteX28" fmla="*/ 2336 w 10000"/>
                  <a:gd name="connsiteY28" fmla="*/ 7667 h 9946"/>
                  <a:gd name="connsiteX29" fmla="*/ 3035 w 10000"/>
                  <a:gd name="connsiteY29" fmla="*/ 6722 h 9946"/>
                  <a:gd name="connsiteX30" fmla="*/ 2849 w 10000"/>
                  <a:gd name="connsiteY30" fmla="*/ 5279 h 9946"/>
                  <a:gd name="connsiteX31" fmla="*/ 3177 w 10000"/>
                  <a:gd name="connsiteY31" fmla="*/ 4279 h 9946"/>
                  <a:gd name="connsiteX32" fmla="*/ 3315 w 10000"/>
                  <a:gd name="connsiteY32" fmla="*/ 3665 h 9946"/>
                  <a:gd name="connsiteX33" fmla="*/ 3877 w 10000"/>
                  <a:gd name="connsiteY33" fmla="*/ 2888 h 9946"/>
                  <a:gd name="connsiteX34" fmla="*/ 4674 w 10000"/>
                  <a:gd name="connsiteY34" fmla="*/ 2390 h 9946"/>
                  <a:gd name="connsiteX35" fmla="*/ 5281 w 10000"/>
                  <a:gd name="connsiteY35" fmla="*/ 1887 h 9946"/>
                  <a:gd name="connsiteX36" fmla="*/ 5840 w 10000"/>
                  <a:gd name="connsiteY36" fmla="*/ 726 h 9946"/>
                  <a:gd name="connsiteX37" fmla="*/ 6120 w 10000"/>
                  <a:gd name="connsiteY37" fmla="*/ 0 h 9946"/>
                  <a:gd name="connsiteX38" fmla="*/ 6729 w 10000"/>
                  <a:gd name="connsiteY38" fmla="*/ 0 h 9946"/>
                  <a:gd name="connsiteX0" fmla="*/ 6729 w 10000"/>
                  <a:gd name="connsiteY0" fmla="*/ 0 h 9384"/>
                  <a:gd name="connsiteX1" fmla="*/ 7195 w 10000"/>
                  <a:gd name="connsiteY1" fmla="*/ 500 h 9384"/>
                  <a:gd name="connsiteX2" fmla="*/ 7989 w 10000"/>
                  <a:gd name="connsiteY2" fmla="*/ 392 h 9384"/>
                  <a:gd name="connsiteX3" fmla="*/ 8785 w 10000"/>
                  <a:gd name="connsiteY3" fmla="*/ 671 h 9384"/>
                  <a:gd name="connsiteX4" fmla="*/ 9159 w 10000"/>
                  <a:gd name="connsiteY4" fmla="*/ 671 h 9384"/>
                  <a:gd name="connsiteX5" fmla="*/ 9441 w 10000"/>
                  <a:gd name="connsiteY5" fmla="*/ 1397 h 9384"/>
                  <a:gd name="connsiteX6" fmla="*/ 9487 w 10000"/>
                  <a:gd name="connsiteY6" fmla="*/ 2119 h 9384"/>
                  <a:gd name="connsiteX7" fmla="*/ 9765 w 10000"/>
                  <a:gd name="connsiteY7" fmla="*/ 3350 h 9384"/>
                  <a:gd name="connsiteX8" fmla="*/ 10000 w 10000"/>
                  <a:gd name="connsiteY8" fmla="*/ 3574 h 9384"/>
                  <a:gd name="connsiteX9" fmla="*/ 9858 w 10000"/>
                  <a:gd name="connsiteY9" fmla="*/ 4023 h 9384"/>
                  <a:gd name="connsiteX10" fmla="*/ 8785 w 10000"/>
                  <a:gd name="connsiteY10" fmla="*/ 4246 h 9384"/>
                  <a:gd name="connsiteX11" fmla="*/ 8409 w 10000"/>
                  <a:gd name="connsiteY11" fmla="*/ 4691 h 9384"/>
                  <a:gd name="connsiteX12" fmla="*/ 7896 w 10000"/>
                  <a:gd name="connsiteY12" fmla="*/ 4748 h 9384"/>
                  <a:gd name="connsiteX13" fmla="*/ 7896 w 10000"/>
                  <a:gd name="connsiteY13" fmla="*/ 5642 h 9384"/>
                  <a:gd name="connsiteX14" fmla="*/ 6915 w 10000"/>
                  <a:gd name="connsiteY14" fmla="*/ 6091 h 9384"/>
                  <a:gd name="connsiteX15" fmla="*/ 6586 w 10000"/>
                  <a:gd name="connsiteY15" fmla="*/ 6647 h 9384"/>
                  <a:gd name="connsiteX16" fmla="*/ 5934 w 10000"/>
                  <a:gd name="connsiteY16" fmla="*/ 6983 h 9384"/>
                  <a:gd name="connsiteX17" fmla="*/ 5091 w 10000"/>
                  <a:gd name="connsiteY17" fmla="*/ 7152 h 9384"/>
                  <a:gd name="connsiteX18" fmla="*/ 3737 w 10000"/>
                  <a:gd name="connsiteY18" fmla="*/ 7987 h 9384"/>
                  <a:gd name="connsiteX19" fmla="*/ 3737 w 10000"/>
                  <a:gd name="connsiteY19" fmla="*/ 9384 h 9384"/>
                  <a:gd name="connsiteX20" fmla="*/ 3596 w 10000"/>
                  <a:gd name="connsiteY20" fmla="*/ 9384 h 9384"/>
                  <a:gd name="connsiteX21" fmla="*/ 3596 w 10000"/>
                  <a:gd name="connsiteY21" fmla="*/ 9384 h 9384"/>
                  <a:gd name="connsiteX22" fmla="*/ 0 w 10000"/>
                  <a:gd name="connsiteY22" fmla="*/ 9384 h 9384"/>
                  <a:gd name="connsiteX23" fmla="*/ 44 w 10000"/>
                  <a:gd name="connsiteY23" fmla="*/ 9384 h 9384"/>
                  <a:gd name="connsiteX24" fmla="*/ 465 w 10000"/>
                  <a:gd name="connsiteY24" fmla="*/ 8935 h 9384"/>
                  <a:gd name="connsiteX25" fmla="*/ 1214 w 10000"/>
                  <a:gd name="connsiteY25" fmla="*/ 8825 h 9384"/>
                  <a:gd name="connsiteX26" fmla="*/ 1914 w 10000"/>
                  <a:gd name="connsiteY26" fmla="*/ 8041 h 9384"/>
                  <a:gd name="connsiteX27" fmla="*/ 2336 w 10000"/>
                  <a:gd name="connsiteY27" fmla="*/ 7709 h 9384"/>
                  <a:gd name="connsiteX28" fmla="*/ 3035 w 10000"/>
                  <a:gd name="connsiteY28" fmla="*/ 6758 h 9384"/>
                  <a:gd name="connsiteX29" fmla="*/ 2849 w 10000"/>
                  <a:gd name="connsiteY29" fmla="*/ 5308 h 9384"/>
                  <a:gd name="connsiteX30" fmla="*/ 3177 w 10000"/>
                  <a:gd name="connsiteY30" fmla="*/ 4302 h 9384"/>
                  <a:gd name="connsiteX31" fmla="*/ 3315 w 10000"/>
                  <a:gd name="connsiteY31" fmla="*/ 3685 h 9384"/>
                  <a:gd name="connsiteX32" fmla="*/ 3877 w 10000"/>
                  <a:gd name="connsiteY32" fmla="*/ 2904 h 9384"/>
                  <a:gd name="connsiteX33" fmla="*/ 4674 w 10000"/>
                  <a:gd name="connsiteY33" fmla="*/ 2403 h 9384"/>
                  <a:gd name="connsiteX34" fmla="*/ 5281 w 10000"/>
                  <a:gd name="connsiteY34" fmla="*/ 1897 h 9384"/>
                  <a:gd name="connsiteX35" fmla="*/ 5840 w 10000"/>
                  <a:gd name="connsiteY35" fmla="*/ 730 h 9384"/>
                  <a:gd name="connsiteX36" fmla="*/ 6120 w 10000"/>
                  <a:gd name="connsiteY36" fmla="*/ 0 h 9384"/>
                  <a:gd name="connsiteX37" fmla="*/ 6729 w 10000"/>
                  <a:gd name="connsiteY37" fmla="*/ 0 h 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000" h="9384">
                    <a:moveTo>
                      <a:pt x="6729" y="0"/>
                    </a:moveTo>
                    <a:lnTo>
                      <a:pt x="7195" y="500"/>
                    </a:lnTo>
                    <a:lnTo>
                      <a:pt x="7989" y="392"/>
                    </a:lnTo>
                    <a:lnTo>
                      <a:pt x="8785" y="671"/>
                    </a:lnTo>
                    <a:lnTo>
                      <a:pt x="9159" y="671"/>
                    </a:lnTo>
                    <a:cubicBezTo>
                      <a:pt x="9254" y="913"/>
                      <a:pt x="9348" y="1153"/>
                      <a:pt x="9441" y="1397"/>
                    </a:cubicBezTo>
                    <a:cubicBezTo>
                      <a:pt x="9456" y="1642"/>
                      <a:pt x="9470" y="1881"/>
                      <a:pt x="9487" y="2119"/>
                    </a:cubicBezTo>
                    <a:lnTo>
                      <a:pt x="9765" y="3350"/>
                    </a:lnTo>
                    <a:lnTo>
                      <a:pt x="10000" y="3574"/>
                    </a:lnTo>
                    <a:cubicBezTo>
                      <a:pt x="9954" y="3724"/>
                      <a:pt x="9906" y="3872"/>
                      <a:pt x="9858" y="4023"/>
                    </a:cubicBezTo>
                    <a:lnTo>
                      <a:pt x="8785" y="4246"/>
                    </a:lnTo>
                    <a:lnTo>
                      <a:pt x="8409" y="4691"/>
                    </a:lnTo>
                    <a:lnTo>
                      <a:pt x="7896" y="4748"/>
                    </a:lnTo>
                    <a:lnTo>
                      <a:pt x="7896" y="5642"/>
                    </a:lnTo>
                    <a:lnTo>
                      <a:pt x="6915" y="6091"/>
                    </a:lnTo>
                    <a:lnTo>
                      <a:pt x="6586" y="6647"/>
                    </a:lnTo>
                    <a:lnTo>
                      <a:pt x="5934" y="6983"/>
                    </a:lnTo>
                    <a:lnTo>
                      <a:pt x="5091" y="7152"/>
                    </a:lnTo>
                    <a:lnTo>
                      <a:pt x="3737" y="7987"/>
                    </a:lnTo>
                    <a:lnTo>
                      <a:pt x="3737" y="9384"/>
                    </a:lnTo>
                    <a:lnTo>
                      <a:pt x="3596" y="9384"/>
                    </a:lnTo>
                    <a:lnTo>
                      <a:pt x="3596" y="9384"/>
                    </a:lnTo>
                    <a:lnTo>
                      <a:pt x="0" y="9384"/>
                    </a:lnTo>
                    <a:lnTo>
                      <a:pt x="44" y="9384"/>
                    </a:lnTo>
                    <a:lnTo>
                      <a:pt x="465" y="8935"/>
                    </a:lnTo>
                    <a:lnTo>
                      <a:pt x="1214" y="8825"/>
                    </a:lnTo>
                    <a:lnTo>
                      <a:pt x="1914" y="8041"/>
                    </a:lnTo>
                    <a:lnTo>
                      <a:pt x="2336" y="7709"/>
                    </a:lnTo>
                    <a:lnTo>
                      <a:pt x="3035" y="6758"/>
                    </a:lnTo>
                    <a:cubicBezTo>
                      <a:pt x="2975" y="6276"/>
                      <a:pt x="2911" y="5790"/>
                      <a:pt x="2849" y="5308"/>
                    </a:cubicBezTo>
                    <a:cubicBezTo>
                      <a:pt x="2958" y="4972"/>
                      <a:pt x="3069" y="4637"/>
                      <a:pt x="3177" y="4302"/>
                    </a:cubicBezTo>
                    <a:cubicBezTo>
                      <a:pt x="3222" y="4097"/>
                      <a:pt x="3269" y="3891"/>
                      <a:pt x="3315" y="3685"/>
                    </a:cubicBezTo>
                    <a:lnTo>
                      <a:pt x="3877" y="2904"/>
                    </a:lnTo>
                    <a:lnTo>
                      <a:pt x="4674" y="2403"/>
                    </a:lnTo>
                    <a:lnTo>
                      <a:pt x="5281" y="1897"/>
                    </a:lnTo>
                    <a:lnTo>
                      <a:pt x="5840" y="730"/>
                    </a:lnTo>
                    <a:cubicBezTo>
                      <a:pt x="5934" y="486"/>
                      <a:pt x="6026" y="241"/>
                      <a:pt x="6120" y="0"/>
                    </a:cubicBezTo>
                    <a:lnTo>
                      <a:pt x="6729" y="0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118"/>
              <p:cNvSpPr>
                <a:spLocks/>
              </p:cNvSpPr>
              <p:nvPr/>
            </p:nvSpPr>
            <p:spPr bwMode="auto">
              <a:xfrm>
                <a:off x="4801884" y="1608440"/>
                <a:ext cx="78148" cy="79450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121"/>
              <p:cNvSpPr>
                <a:spLocks/>
              </p:cNvSpPr>
              <p:nvPr/>
            </p:nvSpPr>
            <p:spPr bwMode="auto">
              <a:xfrm>
                <a:off x="4688571" y="1772550"/>
                <a:ext cx="54703" cy="39074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122"/>
              <p:cNvSpPr>
                <a:spLocks/>
              </p:cNvSpPr>
              <p:nvPr/>
            </p:nvSpPr>
            <p:spPr bwMode="auto">
              <a:xfrm>
                <a:off x="3952681" y="2240134"/>
                <a:ext cx="389436" cy="402461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123"/>
              <p:cNvSpPr>
                <a:spLocks/>
              </p:cNvSpPr>
              <p:nvPr/>
            </p:nvSpPr>
            <p:spPr bwMode="auto">
              <a:xfrm>
                <a:off x="6405213" y="2148962"/>
                <a:ext cx="208394" cy="497540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124"/>
              <p:cNvSpPr>
                <a:spLocks/>
              </p:cNvSpPr>
              <p:nvPr/>
            </p:nvSpPr>
            <p:spPr bwMode="auto">
              <a:xfrm>
                <a:off x="4642984" y="1739989"/>
                <a:ext cx="40377" cy="44284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125"/>
              <p:cNvSpPr>
                <a:spLocks/>
              </p:cNvSpPr>
              <p:nvPr/>
            </p:nvSpPr>
            <p:spPr bwMode="auto">
              <a:xfrm>
                <a:off x="6074388" y="1514663"/>
                <a:ext cx="709841" cy="27742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127"/>
              <p:cNvSpPr>
                <a:spLocks/>
              </p:cNvSpPr>
              <p:nvPr/>
            </p:nvSpPr>
            <p:spPr bwMode="auto">
              <a:xfrm>
                <a:off x="3840669" y="2173708"/>
                <a:ext cx="285239" cy="346454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132"/>
              <p:cNvSpPr>
                <a:spLocks/>
              </p:cNvSpPr>
              <p:nvPr/>
            </p:nvSpPr>
            <p:spPr bwMode="auto">
              <a:xfrm>
                <a:off x="4248339" y="2280510"/>
                <a:ext cx="365992" cy="319103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135"/>
              <p:cNvSpPr>
                <a:spLocks/>
              </p:cNvSpPr>
              <p:nvPr/>
            </p:nvSpPr>
            <p:spPr bwMode="auto">
              <a:xfrm>
                <a:off x="4309555" y="1476892"/>
                <a:ext cx="75543" cy="70333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136"/>
              <p:cNvSpPr>
                <a:spLocks/>
              </p:cNvSpPr>
              <p:nvPr/>
            </p:nvSpPr>
            <p:spPr bwMode="auto">
              <a:xfrm>
                <a:off x="4334302" y="1044476"/>
                <a:ext cx="442836" cy="313893"/>
              </a:xfrm>
              <a:custGeom>
                <a:avLst/>
                <a:gdLst>
                  <a:gd name="T0" fmla="*/ 294 w 340"/>
                  <a:gd name="T1" fmla="*/ 0 h 241"/>
                  <a:gd name="T2" fmla="*/ 338 w 340"/>
                  <a:gd name="T3" fmla="*/ 13 h 241"/>
                  <a:gd name="T4" fmla="*/ 322 w 340"/>
                  <a:gd name="T5" fmla="*/ 17 h 241"/>
                  <a:gd name="T6" fmla="*/ 340 w 340"/>
                  <a:gd name="T7" fmla="*/ 28 h 241"/>
                  <a:gd name="T8" fmla="*/ 319 w 340"/>
                  <a:gd name="T9" fmla="*/ 35 h 241"/>
                  <a:gd name="T10" fmla="*/ 309 w 340"/>
                  <a:gd name="T11" fmla="*/ 37 h 241"/>
                  <a:gd name="T12" fmla="*/ 311 w 340"/>
                  <a:gd name="T13" fmla="*/ 24 h 241"/>
                  <a:gd name="T14" fmla="*/ 293 w 340"/>
                  <a:gd name="T15" fmla="*/ 18 h 241"/>
                  <a:gd name="T16" fmla="*/ 274 w 340"/>
                  <a:gd name="T17" fmla="*/ 23 h 241"/>
                  <a:gd name="T18" fmla="*/ 270 w 340"/>
                  <a:gd name="T19" fmla="*/ 36 h 241"/>
                  <a:gd name="T20" fmla="*/ 259 w 340"/>
                  <a:gd name="T21" fmla="*/ 44 h 241"/>
                  <a:gd name="T22" fmla="*/ 244 w 340"/>
                  <a:gd name="T23" fmla="*/ 40 h 241"/>
                  <a:gd name="T24" fmla="*/ 227 w 340"/>
                  <a:gd name="T25" fmla="*/ 40 h 241"/>
                  <a:gd name="T26" fmla="*/ 210 w 340"/>
                  <a:gd name="T27" fmla="*/ 31 h 241"/>
                  <a:gd name="T28" fmla="*/ 203 w 340"/>
                  <a:gd name="T29" fmla="*/ 36 h 241"/>
                  <a:gd name="T30" fmla="*/ 195 w 340"/>
                  <a:gd name="T31" fmla="*/ 37 h 241"/>
                  <a:gd name="T32" fmla="*/ 195 w 340"/>
                  <a:gd name="T33" fmla="*/ 48 h 241"/>
                  <a:gd name="T34" fmla="*/ 170 w 340"/>
                  <a:gd name="T35" fmla="*/ 45 h 241"/>
                  <a:gd name="T36" fmla="*/ 168 w 340"/>
                  <a:gd name="T37" fmla="*/ 55 h 241"/>
                  <a:gd name="T38" fmla="*/ 155 w 340"/>
                  <a:gd name="T39" fmla="*/ 55 h 241"/>
                  <a:gd name="T40" fmla="*/ 148 w 340"/>
                  <a:gd name="T41" fmla="*/ 68 h 241"/>
                  <a:gd name="T42" fmla="*/ 137 w 340"/>
                  <a:gd name="T43" fmla="*/ 88 h 241"/>
                  <a:gd name="T44" fmla="*/ 118 w 340"/>
                  <a:gd name="T45" fmla="*/ 114 h 241"/>
                  <a:gd name="T46" fmla="*/ 124 w 340"/>
                  <a:gd name="T47" fmla="*/ 120 h 241"/>
                  <a:gd name="T48" fmla="*/ 120 w 340"/>
                  <a:gd name="T49" fmla="*/ 127 h 241"/>
                  <a:gd name="T50" fmla="*/ 106 w 340"/>
                  <a:gd name="T51" fmla="*/ 127 h 241"/>
                  <a:gd name="T52" fmla="*/ 98 w 340"/>
                  <a:gd name="T53" fmla="*/ 145 h 241"/>
                  <a:gd name="T54" fmla="*/ 102 w 340"/>
                  <a:gd name="T55" fmla="*/ 170 h 241"/>
                  <a:gd name="T56" fmla="*/ 112 w 340"/>
                  <a:gd name="T57" fmla="*/ 179 h 241"/>
                  <a:gd name="T58" fmla="*/ 109 w 340"/>
                  <a:gd name="T59" fmla="*/ 202 h 241"/>
                  <a:gd name="T60" fmla="*/ 98 w 340"/>
                  <a:gd name="T61" fmla="*/ 215 h 241"/>
                  <a:gd name="T62" fmla="*/ 92 w 340"/>
                  <a:gd name="T63" fmla="*/ 226 h 241"/>
                  <a:gd name="T64" fmla="*/ 81 w 340"/>
                  <a:gd name="T65" fmla="*/ 214 h 241"/>
                  <a:gd name="T66" fmla="*/ 54 w 340"/>
                  <a:gd name="T67" fmla="*/ 237 h 241"/>
                  <a:gd name="T68" fmla="*/ 34 w 340"/>
                  <a:gd name="T69" fmla="*/ 241 h 241"/>
                  <a:gd name="T70" fmla="*/ 13 w 340"/>
                  <a:gd name="T71" fmla="*/ 231 h 241"/>
                  <a:gd name="T72" fmla="*/ 7 w 340"/>
                  <a:gd name="T73" fmla="*/ 211 h 241"/>
                  <a:gd name="T74" fmla="*/ 0 w 340"/>
                  <a:gd name="T75" fmla="*/ 166 h 241"/>
                  <a:gd name="T76" fmla="*/ 13 w 340"/>
                  <a:gd name="T77" fmla="*/ 154 h 241"/>
                  <a:gd name="T78" fmla="*/ 50 w 340"/>
                  <a:gd name="T79" fmla="*/ 139 h 241"/>
                  <a:gd name="T80" fmla="*/ 76 w 340"/>
                  <a:gd name="T81" fmla="*/ 119 h 241"/>
                  <a:gd name="T82" fmla="*/ 99 w 340"/>
                  <a:gd name="T83" fmla="*/ 94 h 241"/>
                  <a:gd name="T84" fmla="*/ 128 w 340"/>
                  <a:gd name="T85" fmla="*/ 59 h 241"/>
                  <a:gd name="T86" fmla="*/ 149 w 340"/>
                  <a:gd name="T87" fmla="*/ 45 h 241"/>
                  <a:gd name="T88" fmla="*/ 182 w 340"/>
                  <a:gd name="T89" fmla="*/ 24 h 241"/>
                  <a:gd name="T90" fmla="*/ 209 w 340"/>
                  <a:gd name="T91" fmla="*/ 16 h 241"/>
                  <a:gd name="T92" fmla="*/ 231 w 340"/>
                  <a:gd name="T93" fmla="*/ 17 h 241"/>
                  <a:gd name="T94" fmla="*/ 247 w 340"/>
                  <a:gd name="T95" fmla="*/ 3 h 241"/>
                  <a:gd name="T96" fmla="*/ 271 w 340"/>
                  <a:gd name="T97" fmla="*/ 3 h 241"/>
                  <a:gd name="T98" fmla="*/ 294 w 340"/>
                  <a:gd name="T9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0" h="241">
                    <a:moveTo>
                      <a:pt x="294" y="0"/>
                    </a:moveTo>
                    <a:lnTo>
                      <a:pt x="338" y="13"/>
                    </a:lnTo>
                    <a:lnTo>
                      <a:pt x="322" y="17"/>
                    </a:lnTo>
                    <a:lnTo>
                      <a:pt x="340" y="28"/>
                    </a:lnTo>
                    <a:lnTo>
                      <a:pt x="319" y="35"/>
                    </a:lnTo>
                    <a:lnTo>
                      <a:pt x="309" y="37"/>
                    </a:lnTo>
                    <a:lnTo>
                      <a:pt x="311" y="24"/>
                    </a:lnTo>
                    <a:lnTo>
                      <a:pt x="293" y="18"/>
                    </a:lnTo>
                    <a:lnTo>
                      <a:pt x="274" y="23"/>
                    </a:lnTo>
                    <a:lnTo>
                      <a:pt x="270" y="36"/>
                    </a:lnTo>
                    <a:lnTo>
                      <a:pt x="259" y="44"/>
                    </a:lnTo>
                    <a:lnTo>
                      <a:pt x="244" y="40"/>
                    </a:lnTo>
                    <a:lnTo>
                      <a:pt x="227" y="40"/>
                    </a:lnTo>
                    <a:lnTo>
                      <a:pt x="210" y="31"/>
                    </a:lnTo>
                    <a:lnTo>
                      <a:pt x="203" y="36"/>
                    </a:lnTo>
                    <a:lnTo>
                      <a:pt x="195" y="37"/>
                    </a:lnTo>
                    <a:lnTo>
                      <a:pt x="195" y="48"/>
                    </a:lnTo>
                    <a:lnTo>
                      <a:pt x="170" y="45"/>
                    </a:lnTo>
                    <a:lnTo>
                      <a:pt x="168" y="55"/>
                    </a:lnTo>
                    <a:lnTo>
                      <a:pt x="155" y="55"/>
                    </a:lnTo>
                    <a:lnTo>
                      <a:pt x="148" y="68"/>
                    </a:lnTo>
                    <a:lnTo>
                      <a:pt x="137" y="88"/>
                    </a:lnTo>
                    <a:lnTo>
                      <a:pt x="118" y="114"/>
                    </a:lnTo>
                    <a:lnTo>
                      <a:pt x="124" y="120"/>
                    </a:lnTo>
                    <a:lnTo>
                      <a:pt x="120" y="127"/>
                    </a:lnTo>
                    <a:lnTo>
                      <a:pt x="106" y="127"/>
                    </a:lnTo>
                    <a:lnTo>
                      <a:pt x="98" y="145"/>
                    </a:lnTo>
                    <a:lnTo>
                      <a:pt x="102" y="170"/>
                    </a:lnTo>
                    <a:lnTo>
                      <a:pt x="112" y="179"/>
                    </a:lnTo>
                    <a:lnTo>
                      <a:pt x="109" y="202"/>
                    </a:lnTo>
                    <a:lnTo>
                      <a:pt x="98" y="215"/>
                    </a:lnTo>
                    <a:lnTo>
                      <a:pt x="92" y="226"/>
                    </a:lnTo>
                    <a:lnTo>
                      <a:pt x="81" y="214"/>
                    </a:lnTo>
                    <a:lnTo>
                      <a:pt x="54" y="237"/>
                    </a:lnTo>
                    <a:lnTo>
                      <a:pt x="34" y="241"/>
                    </a:lnTo>
                    <a:lnTo>
                      <a:pt x="13" y="231"/>
                    </a:lnTo>
                    <a:lnTo>
                      <a:pt x="7" y="211"/>
                    </a:lnTo>
                    <a:lnTo>
                      <a:pt x="0" y="166"/>
                    </a:lnTo>
                    <a:lnTo>
                      <a:pt x="13" y="154"/>
                    </a:lnTo>
                    <a:lnTo>
                      <a:pt x="50" y="139"/>
                    </a:lnTo>
                    <a:lnTo>
                      <a:pt x="76" y="119"/>
                    </a:lnTo>
                    <a:lnTo>
                      <a:pt x="99" y="94"/>
                    </a:lnTo>
                    <a:lnTo>
                      <a:pt x="128" y="59"/>
                    </a:lnTo>
                    <a:lnTo>
                      <a:pt x="149" y="45"/>
                    </a:lnTo>
                    <a:lnTo>
                      <a:pt x="182" y="24"/>
                    </a:lnTo>
                    <a:lnTo>
                      <a:pt x="209" y="16"/>
                    </a:lnTo>
                    <a:lnTo>
                      <a:pt x="231" y="17"/>
                    </a:lnTo>
                    <a:lnTo>
                      <a:pt x="247" y="3"/>
                    </a:lnTo>
                    <a:lnTo>
                      <a:pt x="271" y="3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140"/>
              <p:cNvSpPr>
                <a:spLocks/>
              </p:cNvSpPr>
              <p:nvPr/>
            </p:nvSpPr>
            <p:spPr bwMode="auto">
              <a:xfrm>
                <a:off x="6084808" y="2092955"/>
                <a:ext cx="197974" cy="108105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142"/>
              <p:cNvSpPr>
                <a:spLocks/>
              </p:cNvSpPr>
              <p:nvPr/>
            </p:nvSpPr>
            <p:spPr bwMode="auto">
              <a:xfrm>
                <a:off x="5466139" y="2241436"/>
                <a:ext cx="174530" cy="224023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143"/>
              <p:cNvSpPr>
                <a:spLocks/>
              </p:cNvSpPr>
              <p:nvPr/>
            </p:nvSpPr>
            <p:spPr bwMode="auto">
              <a:xfrm>
                <a:off x="5638064" y="1911914"/>
                <a:ext cx="352967" cy="362084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146"/>
              <p:cNvSpPr>
                <a:spLocks noEditPoints="1"/>
              </p:cNvSpPr>
              <p:nvPr/>
            </p:nvSpPr>
            <p:spPr bwMode="auto">
              <a:xfrm>
                <a:off x="7036906" y="2414663"/>
                <a:ext cx="225326" cy="349059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151"/>
              <p:cNvSpPr>
                <a:spLocks/>
              </p:cNvSpPr>
              <p:nvPr/>
            </p:nvSpPr>
            <p:spPr bwMode="auto">
              <a:xfrm>
                <a:off x="4527066" y="1441726"/>
                <a:ext cx="210998" cy="152388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153"/>
              <p:cNvSpPr>
                <a:spLocks/>
              </p:cNvSpPr>
              <p:nvPr/>
            </p:nvSpPr>
            <p:spPr bwMode="auto">
              <a:xfrm>
                <a:off x="6980900" y="1754316"/>
                <a:ext cx="110709" cy="143271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154"/>
              <p:cNvSpPr>
                <a:spLocks/>
              </p:cNvSpPr>
              <p:nvPr/>
            </p:nvSpPr>
            <p:spPr bwMode="auto">
              <a:xfrm>
                <a:off x="4029526" y="1772550"/>
                <a:ext cx="71636" cy="147178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156"/>
              <p:cNvSpPr>
                <a:spLocks/>
              </p:cNvSpPr>
              <p:nvPr/>
            </p:nvSpPr>
            <p:spPr bwMode="auto">
              <a:xfrm>
                <a:off x="5037630" y="2035647"/>
                <a:ext cx="14327" cy="31259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157"/>
              <p:cNvSpPr>
                <a:spLocks/>
              </p:cNvSpPr>
              <p:nvPr/>
            </p:nvSpPr>
            <p:spPr bwMode="auto">
              <a:xfrm>
                <a:off x="5419250" y="2208875"/>
                <a:ext cx="22142" cy="41679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158"/>
              <p:cNvSpPr>
                <a:spLocks/>
              </p:cNvSpPr>
              <p:nvPr/>
            </p:nvSpPr>
            <p:spPr bwMode="auto">
              <a:xfrm>
                <a:off x="4671638" y="1617762"/>
                <a:ext cx="164663" cy="118320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159"/>
              <p:cNvSpPr>
                <a:spLocks/>
              </p:cNvSpPr>
              <p:nvPr/>
            </p:nvSpPr>
            <p:spPr bwMode="auto">
              <a:xfrm>
                <a:off x="7105936" y="1453448"/>
                <a:ext cx="195369" cy="221418"/>
              </a:xfrm>
              <a:custGeom>
                <a:avLst/>
                <a:gdLst>
                  <a:gd name="T0" fmla="*/ 81 w 150"/>
                  <a:gd name="T1" fmla="*/ 73 h 170"/>
                  <a:gd name="T2" fmla="*/ 126 w 150"/>
                  <a:gd name="T3" fmla="*/ 109 h 170"/>
                  <a:gd name="T4" fmla="*/ 97 w 150"/>
                  <a:gd name="T5" fmla="*/ 102 h 170"/>
                  <a:gd name="T6" fmla="*/ 109 w 150"/>
                  <a:gd name="T7" fmla="*/ 131 h 170"/>
                  <a:gd name="T8" fmla="*/ 140 w 150"/>
                  <a:gd name="T9" fmla="*/ 152 h 170"/>
                  <a:gd name="T10" fmla="*/ 150 w 150"/>
                  <a:gd name="T11" fmla="*/ 166 h 170"/>
                  <a:gd name="T12" fmla="*/ 129 w 150"/>
                  <a:gd name="T13" fmla="*/ 154 h 170"/>
                  <a:gd name="T14" fmla="*/ 129 w 150"/>
                  <a:gd name="T15" fmla="*/ 170 h 170"/>
                  <a:gd name="T16" fmla="*/ 114 w 150"/>
                  <a:gd name="T17" fmla="*/ 153 h 170"/>
                  <a:gd name="T18" fmla="*/ 101 w 150"/>
                  <a:gd name="T19" fmla="*/ 133 h 170"/>
                  <a:gd name="T20" fmla="*/ 83 w 150"/>
                  <a:gd name="T21" fmla="*/ 111 h 170"/>
                  <a:gd name="T22" fmla="*/ 76 w 150"/>
                  <a:gd name="T23" fmla="*/ 96 h 170"/>
                  <a:gd name="T24" fmla="*/ 55 w 150"/>
                  <a:gd name="T25" fmla="*/ 69 h 170"/>
                  <a:gd name="T26" fmla="*/ 29 w 150"/>
                  <a:gd name="T27" fmla="*/ 49 h 170"/>
                  <a:gd name="T28" fmla="*/ 8 w 150"/>
                  <a:gd name="T29" fmla="*/ 22 h 170"/>
                  <a:gd name="T30" fmla="*/ 14 w 150"/>
                  <a:gd name="T31" fmla="*/ 12 h 170"/>
                  <a:gd name="T32" fmla="*/ 0 w 150"/>
                  <a:gd name="T33" fmla="*/ 3 h 170"/>
                  <a:gd name="T34" fmla="*/ 4 w 150"/>
                  <a:gd name="T35" fmla="*/ 0 h 170"/>
                  <a:gd name="T36" fmla="*/ 20 w 150"/>
                  <a:gd name="T37" fmla="*/ 14 h 170"/>
                  <a:gd name="T38" fmla="*/ 42 w 150"/>
                  <a:gd name="T39" fmla="*/ 33 h 170"/>
                  <a:gd name="T40" fmla="*/ 58 w 150"/>
                  <a:gd name="T41" fmla="*/ 53 h 170"/>
                  <a:gd name="T42" fmla="*/ 81 w 150"/>
                  <a:gd name="T43" fmla="*/ 7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170">
                    <a:moveTo>
                      <a:pt x="81" y="73"/>
                    </a:moveTo>
                    <a:lnTo>
                      <a:pt x="126" y="109"/>
                    </a:lnTo>
                    <a:lnTo>
                      <a:pt x="97" y="102"/>
                    </a:lnTo>
                    <a:lnTo>
                      <a:pt x="109" y="131"/>
                    </a:lnTo>
                    <a:lnTo>
                      <a:pt x="140" y="152"/>
                    </a:lnTo>
                    <a:lnTo>
                      <a:pt x="150" y="166"/>
                    </a:lnTo>
                    <a:lnTo>
                      <a:pt x="129" y="154"/>
                    </a:lnTo>
                    <a:lnTo>
                      <a:pt x="129" y="170"/>
                    </a:lnTo>
                    <a:lnTo>
                      <a:pt x="114" y="153"/>
                    </a:lnTo>
                    <a:lnTo>
                      <a:pt x="101" y="133"/>
                    </a:lnTo>
                    <a:lnTo>
                      <a:pt x="83" y="111"/>
                    </a:lnTo>
                    <a:lnTo>
                      <a:pt x="76" y="96"/>
                    </a:lnTo>
                    <a:lnTo>
                      <a:pt x="55" y="69"/>
                    </a:lnTo>
                    <a:lnTo>
                      <a:pt x="29" y="49"/>
                    </a:lnTo>
                    <a:lnTo>
                      <a:pt x="8" y="22"/>
                    </a:lnTo>
                    <a:lnTo>
                      <a:pt x="14" y="1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42" y="33"/>
                    </a:lnTo>
                    <a:lnTo>
                      <a:pt x="58" y="53"/>
                    </a:lnTo>
                    <a:lnTo>
                      <a:pt x="81" y="73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160"/>
              <p:cNvSpPr>
                <a:spLocks/>
              </p:cNvSpPr>
              <p:nvPr/>
            </p:nvSpPr>
            <p:spPr bwMode="auto">
              <a:xfrm>
                <a:off x="4636472" y="1432609"/>
                <a:ext cx="62518" cy="22142"/>
              </a:xfrm>
              <a:custGeom>
                <a:avLst/>
                <a:gdLst>
                  <a:gd name="T0" fmla="*/ 48 w 48"/>
                  <a:gd name="T1" fmla="*/ 17 h 17"/>
                  <a:gd name="T2" fmla="*/ 19 w 48"/>
                  <a:gd name="T3" fmla="*/ 17 h 17"/>
                  <a:gd name="T4" fmla="*/ 0 w 48"/>
                  <a:gd name="T5" fmla="*/ 15 h 17"/>
                  <a:gd name="T6" fmla="*/ 2 w 48"/>
                  <a:gd name="T7" fmla="*/ 6 h 17"/>
                  <a:gd name="T8" fmla="*/ 23 w 48"/>
                  <a:gd name="T9" fmla="*/ 0 h 17"/>
                  <a:gd name="T10" fmla="*/ 39 w 48"/>
                  <a:gd name="T11" fmla="*/ 4 h 17"/>
                  <a:gd name="T12" fmla="*/ 47 w 48"/>
                  <a:gd name="T13" fmla="*/ 7 h 17"/>
                  <a:gd name="T14" fmla="*/ 46 w 48"/>
                  <a:gd name="T15" fmla="*/ 12 h 17"/>
                  <a:gd name="T16" fmla="*/ 48 w 48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7">
                    <a:moveTo>
                      <a:pt x="48" y="17"/>
                    </a:moveTo>
                    <a:lnTo>
                      <a:pt x="19" y="17"/>
                    </a:lnTo>
                    <a:lnTo>
                      <a:pt x="0" y="15"/>
                    </a:lnTo>
                    <a:lnTo>
                      <a:pt x="2" y="6"/>
                    </a:lnTo>
                    <a:lnTo>
                      <a:pt x="23" y="0"/>
                    </a:lnTo>
                    <a:lnTo>
                      <a:pt x="39" y="4"/>
                    </a:lnTo>
                    <a:lnTo>
                      <a:pt x="47" y="7"/>
                    </a:lnTo>
                    <a:lnTo>
                      <a:pt x="46" y="12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Freeform 161"/>
              <p:cNvSpPr>
                <a:spLocks/>
              </p:cNvSpPr>
              <p:nvPr/>
            </p:nvSpPr>
            <p:spPr bwMode="auto">
              <a:xfrm>
                <a:off x="6536761" y="987167"/>
                <a:ext cx="66426" cy="14327"/>
              </a:xfrm>
              <a:custGeom>
                <a:avLst/>
                <a:gdLst>
                  <a:gd name="T0" fmla="*/ 51 w 51"/>
                  <a:gd name="T1" fmla="*/ 10 h 11"/>
                  <a:gd name="T2" fmla="*/ 32 w 51"/>
                  <a:gd name="T3" fmla="*/ 11 h 11"/>
                  <a:gd name="T4" fmla="*/ 3 w 51"/>
                  <a:gd name="T5" fmla="*/ 9 h 11"/>
                  <a:gd name="T6" fmla="*/ 0 w 51"/>
                  <a:gd name="T7" fmla="*/ 8 h 11"/>
                  <a:gd name="T8" fmla="*/ 2 w 51"/>
                  <a:gd name="T9" fmla="*/ 2 h 11"/>
                  <a:gd name="T10" fmla="*/ 15 w 51"/>
                  <a:gd name="T11" fmla="*/ 0 h 11"/>
                  <a:gd name="T12" fmla="*/ 43 w 51"/>
                  <a:gd name="T13" fmla="*/ 6 h 11"/>
                  <a:gd name="T14" fmla="*/ 51 w 51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1">
                    <a:moveTo>
                      <a:pt x="51" y="10"/>
                    </a:moveTo>
                    <a:lnTo>
                      <a:pt x="32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15" y="0"/>
                    </a:lnTo>
                    <a:lnTo>
                      <a:pt x="43" y="6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Freeform 162"/>
              <p:cNvSpPr>
                <a:spLocks/>
              </p:cNvSpPr>
              <p:nvPr/>
            </p:nvSpPr>
            <p:spPr bwMode="auto">
              <a:xfrm>
                <a:off x="6573230" y="953303"/>
                <a:ext cx="83357" cy="16932"/>
              </a:xfrm>
              <a:custGeom>
                <a:avLst/>
                <a:gdLst>
                  <a:gd name="T0" fmla="*/ 64 w 64"/>
                  <a:gd name="T1" fmla="*/ 7 h 13"/>
                  <a:gd name="T2" fmla="*/ 60 w 64"/>
                  <a:gd name="T3" fmla="*/ 13 h 13"/>
                  <a:gd name="T4" fmla="*/ 38 w 64"/>
                  <a:gd name="T5" fmla="*/ 11 h 13"/>
                  <a:gd name="T6" fmla="*/ 5 w 64"/>
                  <a:gd name="T7" fmla="*/ 5 h 13"/>
                  <a:gd name="T8" fmla="*/ 0 w 64"/>
                  <a:gd name="T9" fmla="*/ 0 h 13"/>
                  <a:gd name="T10" fmla="*/ 27 w 64"/>
                  <a:gd name="T11" fmla="*/ 2 h 13"/>
                  <a:gd name="T12" fmla="*/ 64 w 64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">
                    <a:moveTo>
                      <a:pt x="64" y="7"/>
                    </a:moveTo>
                    <a:lnTo>
                      <a:pt x="60" y="13"/>
                    </a:lnTo>
                    <a:lnTo>
                      <a:pt x="38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7" y="2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Freeform 163"/>
              <p:cNvSpPr>
                <a:spLocks/>
              </p:cNvSpPr>
              <p:nvPr/>
            </p:nvSpPr>
            <p:spPr bwMode="auto">
              <a:xfrm>
                <a:off x="6418238" y="940279"/>
                <a:ext cx="144573" cy="31259"/>
              </a:xfrm>
              <a:custGeom>
                <a:avLst/>
                <a:gdLst>
                  <a:gd name="T0" fmla="*/ 102 w 111"/>
                  <a:gd name="T1" fmla="*/ 9 h 24"/>
                  <a:gd name="T2" fmla="*/ 111 w 111"/>
                  <a:gd name="T3" fmla="*/ 21 h 24"/>
                  <a:gd name="T4" fmla="*/ 64 w 111"/>
                  <a:gd name="T5" fmla="*/ 20 h 24"/>
                  <a:gd name="T6" fmla="*/ 50 w 111"/>
                  <a:gd name="T7" fmla="*/ 24 h 24"/>
                  <a:gd name="T8" fmla="*/ 10 w 111"/>
                  <a:gd name="T9" fmla="*/ 14 h 24"/>
                  <a:gd name="T10" fmla="*/ 0 w 111"/>
                  <a:gd name="T11" fmla="*/ 3 h 24"/>
                  <a:gd name="T12" fmla="*/ 12 w 111"/>
                  <a:gd name="T13" fmla="*/ 0 h 24"/>
                  <a:gd name="T14" fmla="*/ 45 w 111"/>
                  <a:gd name="T15" fmla="*/ 1 h 24"/>
                  <a:gd name="T16" fmla="*/ 102 w 111"/>
                  <a:gd name="T1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4">
                    <a:moveTo>
                      <a:pt x="102" y="9"/>
                    </a:moveTo>
                    <a:lnTo>
                      <a:pt x="111" y="21"/>
                    </a:lnTo>
                    <a:lnTo>
                      <a:pt x="64" y="20"/>
                    </a:lnTo>
                    <a:lnTo>
                      <a:pt x="50" y="24"/>
                    </a:lnTo>
                    <a:lnTo>
                      <a:pt x="10" y="14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45" y="1"/>
                    </a:lnTo>
                    <a:lnTo>
                      <a:pt x="102" y="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Freeform 166"/>
              <p:cNvSpPr>
                <a:spLocks/>
              </p:cNvSpPr>
              <p:nvPr/>
            </p:nvSpPr>
            <p:spPr bwMode="auto">
              <a:xfrm>
                <a:off x="4903476" y="851712"/>
                <a:ext cx="97685" cy="15630"/>
              </a:xfrm>
              <a:custGeom>
                <a:avLst/>
                <a:gdLst>
                  <a:gd name="T0" fmla="*/ 72 w 75"/>
                  <a:gd name="T1" fmla="*/ 5 h 12"/>
                  <a:gd name="T2" fmla="*/ 58 w 75"/>
                  <a:gd name="T3" fmla="*/ 7 h 12"/>
                  <a:gd name="T4" fmla="*/ 48 w 75"/>
                  <a:gd name="T5" fmla="*/ 8 h 12"/>
                  <a:gd name="T6" fmla="*/ 48 w 75"/>
                  <a:gd name="T7" fmla="*/ 10 h 12"/>
                  <a:gd name="T8" fmla="*/ 36 w 75"/>
                  <a:gd name="T9" fmla="*/ 12 h 12"/>
                  <a:gd name="T10" fmla="*/ 22 w 75"/>
                  <a:gd name="T11" fmla="*/ 9 h 12"/>
                  <a:gd name="T12" fmla="*/ 26 w 75"/>
                  <a:gd name="T13" fmla="*/ 5 h 12"/>
                  <a:gd name="T14" fmla="*/ 0 w 75"/>
                  <a:gd name="T15" fmla="*/ 5 h 12"/>
                  <a:gd name="T16" fmla="*/ 21 w 75"/>
                  <a:gd name="T17" fmla="*/ 2 h 12"/>
                  <a:gd name="T18" fmla="*/ 38 w 75"/>
                  <a:gd name="T19" fmla="*/ 2 h 12"/>
                  <a:gd name="T20" fmla="*/ 43 w 75"/>
                  <a:gd name="T21" fmla="*/ 5 h 12"/>
                  <a:gd name="T22" fmla="*/ 47 w 75"/>
                  <a:gd name="T23" fmla="*/ 2 h 12"/>
                  <a:gd name="T24" fmla="*/ 56 w 75"/>
                  <a:gd name="T25" fmla="*/ 0 h 12"/>
                  <a:gd name="T26" fmla="*/ 75 w 75"/>
                  <a:gd name="T27" fmla="*/ 3 h 12"/>
                  <a:gd name="T28" fmla="*/ 72 w 75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2">
                    <a:moveTo>
                      <a:pt x="72" y="5"/>
                    </a:moveTo>
                    <a:lnTo>
                      <a:pt x="58" y="7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6" y="12"/>
                    </a:lnTo>
                    <a:lnTo>
                      <a:pt x="22" y="9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21" y="2"/>
                    </a:lnTo>
                    <a:lnTo>
                      <a:pt x="38" y="2"/>
                    </a:lnTo>
                    <a:lnTo>
                      <a:pt x="43" y="5"/>
                    </a:lnTo>
                    <a:lnTo>
                      <a:pt x="47" y="2"/>
                    </a:lnTo>
                    <a:lnTo>
                      <a:pt x="56" y="0"/>
                    </a:lnTo>
                    <a:lnTo>
                      <a:pt x="75" y="3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Freeform 169"/>
              <p:cNvSpPr>
                <a:spLocks/>
              </p:cNvSpPr>
              <p:nvPr/>
            </p:nvSpPr>
            <p:spPr bwMode="auto">
              <a:xfrm>
                <a:off x="3840669" y="2167196"/>
                <a:ext cx="200579" cy="179739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170"/>
              <p:cNvSpPr>
                <a:spLocks/>
              </p:cNvSpPr>
              <p:nvPr/>
            </p:nvSpPr>
            <p:spPr bwMode="auto">
              <a:xfrm>
                <a:off x="5040235" y="2046067"/>
                <a:ext cx="504052" cy="427207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171"/>
              <p:cNvSpPr>
                <a:spLocks/>
              </p:cNvSpPr>
              <p:nvPr/>
            </p:nvSpPr>
            <p:spPr bwMode="auto">
              <a:xfrm>
                <a:off x="4762811" y="2319583"/>
                <a:ext cx="384226" cy="362084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Freeform 173"/>
              <p:cNvSpPr>
                <a:spLocks/>
              </p:cNvSpPr>
              <p:nvPr/>
            </p:nvSpPr>
            <p:spPr bwMode="auto">
              <a:xfrm>
                <a:off x="3822435" y="2466762"/>
                <a:ext cx="145876" cy="114616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179"/>
              <p:cNvSpPr>
                <a:spLocks/>
              </p:cNvSpPr>
              <p:nvPr/>
            </p:nvSpPr>
            <p:spPr bwMode="auto">
              <a:xfrm>
                <a:off x="3925329" y="2643896"/>
                <a:ext cx="71636" cy="88567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Freeform 181"/>
              <p:cNvSpPr>
                <a:spLocks/>
              </p:cNvSpPr>
              <p:nvPr/>
            </p:nvSpPr>
            <p:spPr bwMode="auto">
              <a:xfrm>
                <a:off x="5255140" y="2604823"/>
                <a:ext cx="152388" cy="93777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Freeform 183"/>
              <p:cNvSpPr>
                <a:spLocks/>
              </p:cNvSpPr>
              <p:nvPr/>
            </p:nvSpPr>
            <p:spPr bwMode="auto">
              <a:xfrm>
                <a:off x="4642984" y="1669656"/>
                <a:ext cx="96382" cy="104197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185"/>
              <p:cNvSpPr>
                <a:spLocks/>
              </p:cNvSpPr>
              <p:nvPr/>
            </p:nvSpPr>
            <p:spPr bwMode="auto">
              <a:xfrm>
                <a:off x="4596096" y="1579786"/>
                <a:ext cx="117221" cy="46889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186"/>
              <p:cNvSpPr>
                <a:spLocks/>
              </p:cNvSpPr>
              <p:nvPr/>
            </p:nvSpPr>
            <p:spPr bwMode="auto">
              <a:xfrm>
                <a:off x="4533578" y="1651422"/>
                <a:ext cx="59913" cy="37772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187"/>
              <p:cNvSpPr>
                <a:spLocks/>
              </p:cNvSpPr>
              <p:nvPr/>
            </p:nvSpPr>
            <p:spPr bwMode="auto">
              <a:xfrm>
                <a:off x="4454128" y="1091364"/>
                <a:ext cx="216208" cy="337338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189"/>
              <p:cNvSpPr>
                <a:spLocks/>
              </p:cNvSpPr>
              <p:nvPr/>
            </p:nvSpPr>
            <p:spPr bwMode="auto">
              <a:xfrm>
                <a:off x="5048050" y="1909309"/>
                <a:ext cx="138061" cy="131549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90"/>
              <p:cNvSpPr>
                <a:spLocks/>
              </p:cNvSpPr>
              <p:nvPr/>
            </p:nvSpPr>
            <p:spPr bwMode="auto">
              <a:xfrm>
                <a:off x="4562232" y="2281813"/>
                <a:ext cx="244862" cy="432417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91"/>
              <p:cNvSpPr>
                <a:spLocks/>
              </p:cNvSpPr>
              <p:nvPr/>
            </p:nvSpPr>
            <p:spPr bwMode="auto">
              <a:xfrm>
                <a:off x="4239222" y="2616545"/>
                <a:ext cx="45587" cy="138061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92"/>
              <p:cNvSpPr>
                <a:spLocks/>
              </p:cNvSpPr>
              <p:nvPr/>
            </p:nvSpPr>
            <p:spPr bwMode="auto">
              <a:xfrm>
                <a:off x="6536761" y="2362565"/>
                <a:ext cx="207092" cy="398553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93"/>
              <p:cNvSpPr>
                <a:spLocks/>
              </p:cNvSpPr>
              <p:nvPr/>
            </p:nvSpPr>
            <p:spPr bwMode="auto">
              <a:xfrm>
                <a:off x="5734446" y="1807717"/>
                <a:ext cx="179739" cy="114616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94"/>
              <p:cNvSpPr>
                <a:spLocks/>
              </p:cNvSpPr>
              <p:nvPr/>
            </p:nvSpPr>
            <p:spPr bwMode="auto">
              <a:xfrm>
                <a:off x="5387991" y="1760829"/>
                <a:ext cx="337338" cy="200579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97"/>
              <p:cNvSpPr>
                <a:spLocks/>
              </p:cNvSpPr>
              <p:nvPr/>
            </p:nvSpPr>
            <p:spPr bwMode="auto">
              <a:xfrm>
                <a:off x="4411147" y="1905401"/>
                <a:ext cx="91172" cy="190159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98"/>
              <p:cNvSpPr>
                <a:spLocks/>
              </p:cNvSpPr>
              <p:nvPr/>
            </p:nvSpPr>
            <p:spPr bwMode="auto">
              <a:xfrm>
                <a:off x="4818817" y="1779063"/>
                <a:ext cx="421997" cy="168018"/>
              </a:xfrm>
              <a:custGeom>
                <a:avLst/>
                <a:gdLst>
                  <a:gd name="T0" fmla="*/ 177 w 324"/>
                  <a:gd name="T1" fmla="*/ 15 h 129"/>
                  <a:gd name="T2" fmla="*/ 202 w 324"/>
                  <a:gd name="T3" fmla="*/ 23 h 129"/>
                  <a:gd name="T4" fmla="*/ 222 w 324"/>
                  <a:gd name="T5" fmla="*/ 20 h 129"/>
                  <a:gd name="T6" fmla="*/ 236 w 324"/>
                  <a:gd name="T7" fmla="*/ 22 h 129"/>
                  <a:gd name="T8" fmla="*/ 254 w 324"/>
                  <a:gd name="T9" fmla="*/ 11 h 129"/>
                  <a:gd name="T10" fmla="*/ 272 w 324"/>
                  <a:gd name="T11" fmla="*/ 10 h 129"/>
                  <a:gd name="T12" fmla="*/ 290 w 324"/>
                  <a:gd name="T13" fmla="*/ 20 h 129"/>
                  <a:gd name="T14" fmla="*/ 294 w 324"/>
                  <a:gd name="T15" fmla="*/ 27 h 129"/>
                  <a:gd name="T16" fmla="*/ 294 w 324"/>
                  <a:gd name="T17" fmla="*/ 37 h 129"/>
                  <a:gd name="T18" fmla="*/ 308 w 324"/>
                  <a:gd name="T19" fmla="*/ 42 h 129"/>
                  <a:gd name="T20" fmla="*/ 316 w 324"/>
                  <a:gd name="T21" fmla="*/ 48 h 129"/>
                  <a:gd name="T22" fmla="*/ 305 w 324"/>
                  <a:gd name="T23" fmla="*/ 54 h 129"/>
                  <a:gd name="T24" fmla="*/ 314 w 324"/>
                  <a:gd name="T25" fmla="*/ 78 h 129"/>
                  <a:gd name="T26" fmla="*/ 312 w 324"/>
                  <a:gd name="T27" fmla="*/ 84 h 129"/>
                  <a:gd name="T28" fmla="*/ 324 w 324"/>
                  <a:gd name="T29" fmla="*/ 101 h 129"/>
                  <a:gd name="T30" fmla="*/ 316 w 324"/>
                  <a:gd name="T31" fmla="*/ 104 h 129"/>
                  <a:gd name="T32" fmla="*/ 310 w 324"/>
                  <a:gd name="T33" fmla="*/ 99 h 129"/>
                  <a:gd name="T34" fmla="*/ 289 w 324"/>
                  <a:gd name="T35" fmla="*/ 96 h 129"/>
                  <a:gd name="T36" fmla="*/ 282 w 324"/>
                  <a:gd name="T37" fmla="*/ 100 h 129"/>
                  <a:gd name="T38" fmla="*/ 263 w 324"/>
                  <a:gd name="T39" fmla="*/ 103 h 129"/>
                  <a:gd name="T40" fmla="*/ 254 w 324"/>
                  <a:gd name="T41" fmla="*/ 103 h 129"/>
                  <a:gd name="T42" fmla="*/ 235 w 324"/>
                  <a:gd name="T43" fmla="*/ 110 h 129"/>
                  <a:gd name="T44" fmla="*/ 221 w 324"/>
                  <a:gd name="T45" fmla="*/ 110 h 129"/>
                  <a:gd name="T46" fmla="*/ 212 w 324"/>
                  <a:gd name="T47" fmla="*/ 106 h 129"/>
                  <a:gd name="T48" fmla="*/ 193 w 324"/>
                  <a:gd name="T49" fmla="*/ 112 h 129"/>
                  <a:gd name="T50" fmla="*/ 187 w 324"/>
                  <a:gd name="T51" fmla="*/ 108 h 129"/>
                  <a:gd name="T52" fmla="*/ 188 w 324"/>
                  <a:gd name="T53" fmla="*/ 120 h 129"/>
                  <a:gd name="T54" fmla="*/ 184 w 324"/>
                  <a:gd name="T55" fmla="*/ 124 h 129"/>
                  <a:gd name="T56" fmla="*/ 180 w 324"/>
                  <a:gd name="T57" fmla="*/ 129 h 129"/>
                  <a:gd name="T58" fmla="*/ 172 w 324"/>
                  <a:gd name="T59" fmla="*/ 119 h 129"/>
                  <a:gd name="T60" fmla="*/ 178 w 324"/>
                  <a:gd name="T61" fmla="*/ 112 h 129"/>
                  <a:gd name="T62" fmla="*/ 167 w 324"/>
                  <a:gd name="T63" fmla="*/ 113 h 129"/>
                  <a:gd name="T64" fmla="*/ 153 w 324"/>
                  <a:gd name="T65" fmla="*/ 109 h 129"/>
                  <a:gd name="T66" fmla="*/ 142 w 324"/>
                  <a:gd name="T67" fmla="*/ 120 h 129"/>
                  <a:gd name="T68" fmla="*/ 116 w 324"/>
                  <a:gd name="T69" fmla="*/ 123 h 129"/>
                  <a:gd name="T70" fmla="*/ 101 w 324"/>
                  <a:gd name="T71" fmla="*/ 112 h 129"/>
                  <a:gd name="T72" fmla="*/ 82 w 324"/>
                  <a:gd name="T73" fmla="*/ 111 h 129"/>
                  <a:gd name="T74" fmla="*/ 80 w 324"/>
                  <a:gd name="T75" fmla="*/ 120 h 129"/>
                  <a:gd name="T76" fmla="*/ 68 w 324"/>
                  <a:gd name="T77" fmla="*/ 122 h 129"/>
                  <a:gd name="T78" fmla="*/ 50 w 324"/>
                  <a:gd name="T79" fmla="*/ 111 h 129"/>
                  <a:gd name="T80" fmla="*/ 31 w 324"/>
                  <a:gd name="T81" fmla="*/ 111 h 129"/>
                  <a:gd name="T82" fmla="*/ 19 w 324"/>
                  <a:gd name="T83" fmla="*/ 91 h 129"/>
                  <a:gd name="T84" fmla="*/ 6 w 324"/>
                  <a:gd name="T85" fmla="*/ 79 h 129"/>
                  <a:gd name="T86" fmla="*/ 12 w 324"/>
                  <a:gd name="T87" fmla="*/ 63 h 129"/>
                  <a:gd name="T88" fmla="*/ 0 w 324"/>
                  <a:gd name="T89" fmla="*/ 53 h 129"/>
                  <a:gd name="T90" fmla="*/ 17 w 324"/>
                  <a:gd name="T91" fmla="*/ 34 h 129"/>
                  <a:gd name="T92" fmla="*/ 43 w 324"/>
                  <a:gd name="T93" fmla="*/ 33 h 129"/>
                  <a:gd name="T94" fmla="*/ 48 w 324"/>
                  <a:gd name="T95" fmla="*/ 17 h 129"/>
                  <a:gd name="T96" fmla="*/ 81 w 324"/>
                  <a:gd name="T97" fmla="*/ 20 h 129"/>
                  <a:gd name="T98" fmla="*/ 99 w 324"/>
                  <a:gd name="T99" fmla="*/ 7 h 129"/>
                  <a:gd name="T100" fmla="*/ 118 w 324"/>
                  <a:gd name="T101" fmla="*/ 1 h 129"/>
                  <a:gd name="T102" fmla="*/ 145 w 324"/>
                  <a:gd name="T103" fmla="*/ 0 h 129"/>
                  <a:gd name="T104" fmla="*/ 177 w 324"/>
                  <a:gd name="T105" fmla="*/ 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129">
                    <a:moveTo>
                      <a:pt x="177" y="15"/>
                    </a:moveTo>
                    <a:lnTo>
                      <a:pt x="202" y="23"/>
                    </a:lnTo>
                    <a:lnTo>
                      <a:pt x="222" y="20"/>
                    </a:lnTo>
                    <a:lnTo>
                      <a:pt x="236" y="22"/>
                    </a:lnTo>
                    <a:lnTo>
                      <a:pt x="254" y="11"/>
                    </a:lnTo>
                    <a:lnTo>
                      <a:pt x="272" y="10"/>
                    </a:lnTo>
                    <a:lnTo>
                      <a:pt x="290" y="20"/>
                    </a:lnTo>
                    <a:lnTo>
                      <a:pt x="294" y="27"/>
                    </a:lnTo>
                    <a:lnTo>
                      <a:pt x="294" y="37"/>
                    </a:lnTo>
                    <a:lnTo>
                      <a:pt x="308" y="42"/>
                    </a:lnTo>
                    <a:lnTo>
                      <a:pt x="316" y="48"/>
                    </a:lnTo>
                    <a:lnTo>
                      <a:pt x="305" y="54"/>
                    </a:lnTo>
                    <a:lnTo>
                      <a:pt x="314" y="78"/>
                    </a:lnTo>
                    <a:lnTo>
                      <a:pt x="312" y="84"/>
                    </a:lnTo>
                    <a:lnTo>
                      <a:pt x="324" y="101"/>
                    </a:lnTo>
                    <a:lnTo>
                      <a:pt x="316" y="104"/>
                    </a:lnTo>
                    <a:lnTo>
                      <a:pt x="310" y="99"/>
                    </a:lnTo>
                    <a:lnTo>
                      <a:pt x="289" y="96"/>
                    </a:lnTo>
                    <a:lnTo>
                      <a:pt x="282" y="100"/>
                    </a:lnTo>
                    <a:lnTo>
                      <a:pt x="263" y="103"/>
                    </a:lnTo>
                    <a:lnTo>
                      <a:pt x="254" y="103"/>
                    </a:lnTo>
                    <a:lnTo>
                      <a:pt x="235" y="110"/>
                    </a:lnTo>
                    <a:lnTo>
                      <a:pt x="221" y="110"/>
                    </a:lnTo>
                    <a:lnTo>
                      <a:pt x="212" y="106"/>
                    </a:lnTo>
                    <a:lnTo>
                      <a:pt x="193" y="112"/>
                    </a:lnTo>
                    <a:lnTo>
                      <a:pt x="187" y="108"/>
                    </a:lnTo>
                    <a:lnTo>
                      <a:pt x="188" y="120"/>
                    </a:lnTo>
                    <a:lnTo>
                      <a:pt x="184" y="124"/>
                    </a:lnTo>
                    <a:lnTo>
                      <a:pt x="180" y="129"/>
                    </a:lnTo>
                    <a:lnTo>
                      <a:pt x="172" y="119"/>
                    </a:lnTo>
                    <a:lnTo>
                      <a:pt x="178" y="112"/>
                    </a:lnTo>
                    <a:lnTo>
                      <a:pt x="167" y="113"/>
                    </a:lnTo>
                    <a:lnTo>
                      <a:pt x="153" y="109"/>
                    </a:lnTo>
                    <a:lnTo>
                      <a:pt x="142" y="120"/>
                    </a:lnTo>
                    <a:lnTo>
                      <a:pt x="116" y="123"/>
                    </a:lnTo>
                    <a:lnTo>
                      <a:pt x="101" y="112"/>
                    </a:lnTo>
                    <a:lnTo>
                      <a:pt x="82" y="111"/>
                    </a:lnTo>
                    <a:lnTo>
                      <a:pt x="80" y="120"/>
                    </a:lnTo>
                    <a:lnTo>
                      <a:pt x="68" y="122"/>
                    </a:lnTo>
                    <a:lnTo>
                      <a:pt x="50" y="111"/>
                    </a:lnTo>
                    <a:lnTo>
                      <a:pt x="31" y="111"/>
                    </a:lnTo>
                    <a:lnTo>
                      <a:pt x="19" y="91"/>
                    </a:lnTo>
                    <a:lnTo>
                      <a:pt x="6" y="79"/>
                    </a:lnTo>
                    <a:lnTo>
                      <a:pt x="12" y="63"/>
                    </a:lnTo>
                    <a:lnTo>
                      <a:pt x="0" y="53"/>
                    </a:lnTo>
                    <a:lnTo>
                      <a:pt x="17" y="34"/>
                    </a:lnTo>
                    <a:lnTo>
                      <a:pt x="43" y="33"/>
                    </a:lnTo>
                    <a:lnTo>
                      <a:pt x="48" y="17"/>
                    </a:lnTo>
                    <a:lnTo>
                      <a:pt x="81" y="20"/>
                    </a:lnTo>
                    <a:lnTo>
                      <a:pt x="99" y="7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7" y="15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40C8F4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99"/>
              <p:cNvSpPr>
                <a:spLocks/>
              </p:cNvSpPr>
              <p:nvPr/>
            </p:nvSpPr>
            <p:spPr bwMode="auto">
              <a:xfrm>
                <a:off x="4811002" y="1776458"/>
                <a:ext cx="65123" cy="53401"/>
              </a:xfrm>
              <a:custGeom>
                <a:avLst/>
                <a:gdLst>
                  <a:gd name="T0" fmla="*/ 21 w 50"/>
                  <a:gd name="T1" fmla="*/ 30 h 41"/>
                  <a:gd name="T2" fmla="*/ 8 w 50"/>
                  <a:gd name="T3" fmla="*/ 41 h 41"/>
                  <a:gd name="T4" fmla="*/ 2 w 50"/>
                  <a:gd name="T5" fmla="*/ 32 h 41"/>
                  <a:gd name="T6" fmla="*/ 2 w 50"/>
                  <a:gd name="T7" fmla="*/ 27 h 41"/>
                  <a:gd name="T8" fmla="*/ 5 w 50"/>
                  <a:gd name="T9" fmla="*/ 25 h 41"/>
                  <a:gd name="T10" fmla="*/ 9 w 50"/>
                  <a:gd name="T11" fmla="*/ 12 h 41"/>
                  <a:gd name="T12" fmla="*/ 0 w 50"/>
                  <a:gd name="T13" fmla="*/ 7 h 41"/>
                  <a:gd name="T14" fmla="*/ 17 w 50"/>
                  <a:gd name="T15" fmla="*/ 0 h 41"/>
                  <a:gd name="T16" fmla="*/ 32 w 50"/>
                  <a:gd name="T17" fmla="*/ 3 h 41"/>
                  <a:gd name="T18" fmla="*/ 35 w 50"/>
                  <a:gd name="T19" fmla="*/ 11 h 41"/>
                  <a:gd name="T20" fmla="*/ 50 w 50"/>
                  <a:gd name="T21" fmla="*/ 18 h 41"/>
                  <a:gd name="T22" fmla="*/ 47 w 50"/>
                  <a:gd name="T23" fmla="*/ 23 h 41"/>
                  <a:gd name="T24" fmla="*/ 28 w 50"/>
                  <a:gd name="T25" fmla="*/ 24 h 41"/>
                  <a:gd name="T26" fmla="*/ 21 w 50"/>
                  <a:gd name="T2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41">
                    <a:moveTo>
                      <a:pt x="21" y="30"/>
                    </a:moveTo>
                    <a:lnTo>
                      <a:pt x="8" y="41"/>
                    </a:lnTo>
                    <a:lnTo>
                      <a:pt x="2" y="32"/>
                    </a:lnTo>
                    <a:lnTo>
                      <a:pt x="2" y="27"/>
                    </a:lnTo>
                    <a:lnTo>
                      <a:pt x="5" y="25"/>
                    </a:lnTo>
                    <a:lnTo>
                      <a:pt x="9" y="12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32" y="3"/>
                    </a:lnTo>
                    <a:lnTo>
                      <a:pt x="35" y="11"/>
                    </a:lnTo>
                    <a:lnTo>
                      <a:pt x="50" y="18"/>
                    </a:lnTo>
                    <a:lnTo>
                      <a:pt x="47" y="23"/>
                    </a:lnTo>
                    <a:lnTo>
                      <a:pt x="28" y="24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200"/>
              <p:cNvSpPr>
                <a:spLocks/>
              </p:cNvSpPr>
              <p:nvPr/>
            </p:nvSpPr>
            <p:spPr bwMode="auto">
              <a:xfrm>
                <a:off x="7044720" y="2231016"/>
                <a:ext cx="32562" cy="89870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203"/>
              <p:cNvSpPr>
                <a:spLocks/>
              </p:cNvSpPr>
              <p:nvPr/>
            </p:nvSpPr>
            <p:spPr bwMode="auto">
              <a:xfrm>
                <a:off x="4705502" y="1506849"/>
                <a:ext cx="375108" cy="210999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40C8F4">
                  <a:lumMod val="60000"/>
                  <a:lumOff val="40000"/>
                </a:srgbClr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11"/>
              <p:cNvSpPr>
                <a:spLocks/>
              </p:cNvSpPr>
              <p:nvPr/>
            </p:nvSpPr>
            <p:spPr bwMode="auto">
              <a:xfrm>
                <a:off x="5441393" y="1685286"/>
                <a:ext cx="403763" cy="225326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3"/>
              <p:cNvSpPr>
                <a:spLocks/>
              </p:cNvSpPr>
              <p:nvPr/>
            </p:nvSpPr>
            <p:spPr bwMode="auto">
              <a:xfrm>
                <a:off x="6631841" y="2283115"/>
                <a:ext cx="207092" cy="399856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16"/>
              <p:cNvSpPr>
                <a:spLocks/>
              </p:cNvSpPr>
              <p:nvPr/>
            </p:nvSpPr>
            <p:spPr bwMode="auto">
              <a:xfrm>
                <a:off x="5249931" y="2401639"/>
                <a:ext cx="246165" cy="173228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21"/>
              <p:cNvSpPr>
                <a:spLocks/>
              </p:cNvSpPr>
              <p:nvPr/>
            </p:nvSpPr>
            <p:spPr bwMode="auto">
              <a:xfrm>
                <a:off x="4736762" y="910322"/>
                <a:ext cx="2858900" cy="893487"/>
              </a:xfrm>
              <a:custGeom>
                <a:avLst/>
                <a:gdLst>
                  <a:gd name="T0" fmla="*/ 751 w 2195"/>
                  <a:gd name="T1" fmla="*/ 25 h 686"/>
                  <a:gd name="T2" fmla="*/ 649 w 2195"/>
                  <a:gd name="T3" fmla="*/ 59 h 686"/>
                  <a:gd name="T4" fmla="*/ 594 w 2195"/>
                  <a:gd name="T5" fmla="*/ 101 h 686"/>
                  <a:gd name="T6" fmla="*/ 603 w 2195"/>
                  <a:gd name="T7" fmla="*/ 140 h 686"/>
                  <a:gd name="T8" fmla="*/ 600 w 2195"/>
                  <a:gd name="T9" fmla="*/ 189 h 686"/>
                  <a:gd name="T10" fmla="*/ 541 w 2195"/>
                  <a:gd name="T11" fmla="*/ 77 h 686"/>
                  <a:gd name="T12" fmla="*/ 524 w 2195"/>
                  <a:gd name="T13" fmla="*/ 135 h 686"/>
                  <a:gd name="T14" fmla="*/ 434 w 2195"/>
                  <a:gd name="T15" fmla="*/ 142 h 686"/>
                  <a:gd name="T16" fmla="*/ 337 w 2195"/>
                  <a:gd name="T17" fmla="*/ 143 h 686"/>
                  <a:gd name="T18" fmla="*/ 241 w 2195"/>
                  <a:gd name="T19" fmla="*/ 154 h 686"/>
                  <a:gd name="T20" fmla="*/ 172 w 2195"/>
                  <a:gd name="T21" fmla="*/ 204 h 686"/>
                  <a:gd name="T22" fmla="*/ 111 w 2195"/>
                  <a:gd name="T23" fmla="*/ 223 h 686"/>
                  <a:gd name="T24" fmla="*/ 177 w 2195"/>
                  <a:gd name="T25" fmla="*/ 168 h 686"/>
                  <a:gd name="T26" fmla="*/ 1 w 2195"/>
                  <a:gd name="T27" fmla="*/ 152 h 686"/>
                  <a:gd name="T28" fmla="*/ 67 w 2195"/>
                  <a:gd name="T29" fmla="*/ 262 h 686"/>
                  <a:gd name="T30" fmla="*/ 30 w 2195"/>
                  <a:gd name="T31" fmla="*/ 356 h 686"/>
                  <a:gd name="T32" fmla="*/ 95 w 2195"/>
                  <a:gd name="T33" fmla="*/ 403 h 686"/>
                  <a:gd name="T34" fmla="*/ 111 w 2195"/>
                  <a:gd name="T35" fmla="*/ 441 h 686"/>
                  <a:gd name="T36" fmla="*/ 161 w 2195"/>
                  <a:gd name="T37" fmla="*/ 469 h 686"/>
                  <a:gd name="T38" fmla="*/ 227 w 2195"/>
                  <a:gd name="T39" fmla="*/ 507 h 686"/>
                  <a:gd name="T40" fmla="*/ 240 w 2195"/>
                  <a:gd name="T41" fmla="*/ 555 h 686"/>
                  <a:gd name="T42" fmla="*/ 239 w 2195"/>
                  <a:gd name="T43" fmla="*/ 614 h 686"/>
                  <a:gd name="T44" fmla="*/ 363 w 2195"/>
                  <a:gd name="T45" fmla="*/ 654 h 686"/>
                  <a:gd name="T46" fmla="*/ 434 w 2195"/>
                  <a:gd name="T47" fmla="*/ 672 h 686"/>
                  <a:gd name="T48" fmla="*/ 412 w 2195"/>
                  <a:gd name="T49" fmla="*/ 564 h 686"/>
                  <a:gd name="T50" fmla="*/ 394 w 2195"/>
                  <a:gd name="T51" fmla="*/ 493 h 686"/>
                  <a:gd name="T52" fmla="*/ 571 w 2195"/>
                  <a:gd name="T53" fmla="*/ 488 h 686"/>
                  <a:gd name="T54" fmla="*/ 571 w 2195"/>
                  <a:gd name="T55" fmla="*/ 425 h 686"/>
                  <a:gd name="T56" fmla="*/ 758 w 2195"/>
                  <a:gd name="T57" fmla="*/ 424 h 686"/>
                  <a:gd name="T58" fmla="*/ 920 w 2195"/>
                  <a:gd name="T59" fmla="*/ 489 h 686"/>
                  <a:gd name="T60" fmla="*/ 1027 w 2195"/>
                  <a:gd name="T61" fmla="*/ 519 h 686"/>
                  <a:gd name="T62" fmla="*/ 1175 w 2195"/>
                  <a:gd name="T63" fmla="*/ 510 h 686"/>
                  <a:gd name="T64" fmla="*/ 1273 w 2195"/>
                  <a:gd name="T65" fmla="*/ 503 h 686"/>
                  <a:gd name="T66" fmla="*/ 1408 w 2195"/>
                  <a:gd name="T67" fmla="*/ 518 h 686"/>
                  <a:gd name="T68" fmla="*/ 1516 w 2195"/>
                  <a:gd name="T69" fmla="*/ 493 h 686"/>
                  <a:gd name="T70" fmla="*/ 1570 w 2195"/>
                  <a:gd name="T71" fmla="*/ 441 h 686"/>
                  <a:gd name="T72" fmla="*/ 1742 w 2195"/>
                  <a:gd name="T73" fmla="*/ 550 h 686"/>
                  <a:gd name="T74" fmla="*/ 1789 w 2195"/>
                  <a:gd name="T75" fmla="*/ 600 h 686"/>
                  <a:gd name="T76" fmla="*/ 1821 w 2195"/>
                  <a:gd name="T77" fmla="*/ 642 h 686"/>
                  <a:gd name="T78" fmla="*/ 1879 w 2195"/>
                  <a:gd name="T79" fmla="*/ 536 h 686"/>
                  <a:gd name="T80" fmla="*/ 1746 w 2195"/>
                  <a:gd name="T81" fmla="*/ 425 h 686"/>
                  <a:gd name="T82" fmla="*/ 1855 w 2195"/>
                  <a:gd name="T83" fmla="*/ 317 h 686"/>
                  <a:gd name="T84" fmla="*/ 1972 w 2195"/>
                  <a:gd name="T85" fmla="*/ 275 h 686"/>
                  <a:gd name="T86" fmla="*/ 1981 w 2195"/>
                  <a:gd name="T87" fmla="*/ 358 h 686"/>
                  <a:gd name="T88" fmla="*/ 2115 w 2195"/>
                  <a:gd name="T89" fmla="*/ 441 h 686"/>
                  <a:gd name="T90" fmla="*/ 2041 w 2195"/>
                  <a:gd name="T91" fmla="*/ 341 h 686"/>
                  <a:gd name="T92" fmla="*/ 2121 w 2195"/>
                  <a:gd name="T93" fmla="*/ 301 h 686"/>
                  <a:gd name="T94" fmla="*/ 2165 w 2195"/>
                  <a:gd name="T95" fmla="*/ 245 h 686"/>
                  <a:gd name="T96" fmla="*/ 2127 w 2195"/>
                  <a:gd name="T97" fmla="*/ 194 h 686"/>
                  <a:gd name="T98" fmla="*/ 2155 w 2195"/>
                  <a:gd name="T99" fmla="*/ 143 h 686"/>
                  <a:gd name="T100" fmla="*/ 2081 w 2195"/>
                  <a:gd name="T101" fmla="*/ 119 h 686"/>
                  <a:gd name="T102" fmla="*/ 1867 w 2195"/>
                  <a:gd name="T103" fmla="*/ 130 h 686"/>
                  <a:gd name="T104" fmla="*/ 1729 w 2195"/>
                  <a:gd name="T105" fmla="*/ 128 h 686"/>
                  <a:gd name="T106" fmla="*/ 1395 w 2195"/>
                  <a:gd name="T107" fmla="*/ 82 h 686"/>
                  <a:gd name="T108" fmla="*/ 1301 w 2195"/>
                  <a:gd name="T109" fmla="*/ 103 h 686"/>
                  <a:gd name="T110" fmla="*/ 1124 w 2195"/>
                  <a:gd name="T111" fmla="*/ 71 h 686"/>
                  <a:gd name="T112" fmla="*/ 983 w 2195"/>
                  <a:gd name="T113" fmla="*/ 54 h 686"/>
                  <a:gd name="T114" fmla="*/ 913 w 2195"/>
                  <a:gd name="T115" fmla="*/ 18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95" h="686">
                    <a:moveTo>
                      <a:pt x="856" y="0"/>
                    </a:moveTo>
                    <a:lnTo>
                      <a:pt x="836" y="6"/>
                    </a:lnTo>
                    <a:lnTo>
                      <a:pt x="832" y="12"/>
                    </a:lnTo>
                    <a:lnTo>
                      <a:pt x="836" y="19"/>
                    </a:lnTo>
                    <a:lnTo>
                      <a:pt x="813" y="18"/>
                    </a:lnTo>
                    <a:lnTo>
                      <a:pt x="795" y="27"/>
                    </a:lnTo>
                    <a:lnTo>
                      <a:pt x="781" y="23"/>
                    </a:lnTo>
                    <a:lnTo>
                      <a:pt x="751" y="25"/>
                    </a:lnTo>
                    <a:lnTo>
                      <a:pt x="752" y="29"/>
                    </a:lnTo>
                    <a:lnTo>
                      <a:pt x="721" y="31"/>
                    </a:lnTo>
                    <a:lnTo>
                      <a:pt x="705" y="39"/>
                    </a:lnTo>
                    <a:lnTo>
                      <a:pt x="692" y="39"/>
                    </a:lnTo>
                    <a:lnTo>
                      <a:pt x="687" y="49"/>
                    </a:lnTo>
                    <a:lnTo>
                      <a:pt x="705" y="58"/>
                    </a:lnTo>
                    <a:lnTo>
                      <a:pt x="680" y="60"/>
                    </a:lnTo>
                    <a:lnTo>
                      <a:pt x="649" y="59"/>
                    </a:lnTo>
                    <a:lnTo>
                      <a:pt x="630" y="62"/>
                    </a:lnTo>
                    <a:lnTo>
                      <a:pt x="646" y="80"/>
                    </a:lnTo>
                    <a:lnTo>
                      <a:pt x="669" y="93"/>
                    </a:lnTo>
                    <a:lnTo>
                      <a:pt x="637" y="84"/>
                    </a:lnTo>
                    <a:lnTo>
                      <a:pt x="611" y="85"/>
                    </a:lnTo>
                    <a:lnTo>
                      <a:pt x="595" y="91"/>
                    </a:lnTo>
                    <a:lnTo>
                      <a:pt x="610" y="104"/>
                    </a:lnTo>
                    <a:lnTo>
                      <a:pt x="594" y="101"/>
                    </a:lnTo>
                    <a:lnTo>
                      <a:pt x="587" y="84"/>
                    </a:lnTo>
                    <a:lnTo>
                      <a:pt x="573" y="75"/>
                    </a:lnTo>
                    <a:lnTo>
                      <a:pt x="567" y="76"/>
                    </a:lnTo>
                    <a:lnTo>
                      <a:pt x="579" y="87"/>
                    </a:lnTo>
                    <a:lnTo>
                      <a:pt x="564" y="99"/>
                    </a:lnTo>
                    <a:lnTo>
                      <a:pt x="591" y="112"/>
                    </a:lnTo>
                    <a:lnTo>
                      <a:pt x="593" y="130"/>
                    </a:lnTo>
                    <a:lnTo>
                      <a:pt x="603" y="140"/>
                    </a:lnTo>
                    <a:lnTo>
                      <a:pt x="618" y="141"/>
                    </a:lnTo>
                    <a:lnTo>
                      <a:pt x="620" y="152"/>
                    </a:lnTo>
                    <a:lnTo>
                      <a:pt x="635" y="162"/>
                    </a:lnTo>
                    <a:lnTo>
                      <a:pt x="629" y="171"/>
                    </a:lnTo>
                    <a:lnTo>
                      <a:pt x="631" y="180"/>
                    </a:lnTo>
                    <a:lnTo>
                      <a:pt x="619" y="185"/>
                    </a:lnTo>
                    <a:lnTo>
                      <a:pt x="617" y="191"/>
                    </a:lnTo>
                    <a:lnTo>
                      <a:pt x="600" y="189"/>
                    </a:lnTo>
                    <a:lnTo>
                      <a:pt x="611" y="163"/>
                    </a:lnTo>
                    <a:lnTo>
                      <a:pt x="608" y="151"/>
                    </a:lnTo>
                    <a:lnTo>
                      <a:pt x="586" y="141"/>
                    </a:lnTo>
                    <a:lnTo>
                      <a:pt x="573" y="117"/>
                    </a:lnTo>
                    <a:lnTo>
                      <a:pt x="560" y="105"/>
                    </a:lnTo>
                    <a:lnTo>
                      <a:pt x="549" y="99"/>
                    </a:lnTo>
                    <a:lnTo>
                      <a:pt x="551" y="86"/>
                    </a:lnTo>
                    <a:lnTo>
                      <a:pt x="541" y="77"/>
                    </a:lnTo>
                    <a:lnTo>
                      <a:pt x="505" y="72"/>
                    </a:lnTo>
                    <a:lnTo>
                      <a:pt x="498" y="75"/>
                    </a:lnTo>
                    <a:lnTo>
                      <a:pt x="500" y="91"/>
                    </a:lnTo>
                    <a:lnTo>
                      <a:pt x="486" y="106"/>
                    </a:lnTo>
                    <a:lnTo>
                      <a:pt x="490" y="111"/>
                    </a:lnTo>
                    <a:lnTo>
                      <a:pt x="506" y="124"/>
                    </a:lnTo>
                    <a:lnTo>
                      <a:pt x="507" y="133"/>
                    </a:lnTo>
                    <a:lnTo>
                      <a:pt x="524" y="135"/>
                    </a:lnTo>
                    <a:lnTo>
                      <a:pt x="526" y="138"/>
                    </a:lnTo>
                    <a:lnTo>
                      <a:pt x="546" y="148"/>
                    </a:lnTo>
                    <a:lnTo>
                      <a:pt x="543" y="157"/>
                    </a:lnTo>
                    <a:lnTo>
                      <a:pt x="482" y="137"/>
                    </a:lnTo>
                    <a:lnTo>
                      <a:pt x="460" y="131"/>
                    </a:lnTo>
                    <a:lnTo>
                      <a:pt x="418" y="126"/>
                    </a:lnTo>
                    <a:lnTo>
                      <a:pt x="414" y="132"/>
                    </a:lnTo>
                    <a:lnTo>
                      <a:pt x="434" y="142"/>
                    </a:lnTo>
                    <a:lnTo>
                      <a:pt x="425" y="153"/>
                    </a:lnTo>
                    <a:lnTo>
                      <a:pt x="404" y="143"/>
                    </a:lnTo>
                    <a:lnTo>
                      <a:pt x="388" y="150"/>
                    </a:lnTo>
                    <a:lnTo>
                      <a:pt x="363" y="151"/>
                    </a:lnTo>
                    <a:lnTo>
                      <a:pt x="357" y="157"/>
                    </a:lnTo>
                    <a:lnTo>
                      <a:pt x="339" y="155"/>
                    </a:lnTo>
                    <a:lnTo>
                      <a:pt x="347" y="144"/>
                    </a:lnTo>
                    <a:lnTo>
                      <a:pt x="337" y="143"/>
                    </a:lnTo>
                    <a:lnTo>
                      <a:pt x="297" y="159"/>
                    </a:lnTo>
                    <a:lnTo>
                      <a:pt x="272" y="167"/>
                    </a:lnTo>
                    <a:lnTo>
                      <a:pt x="274" y="178"/>
                    </a:lnTo>
                    <a:lnTo>
                      <a:pt x="255" y="183"/>
                    </a:lnTo>
                    <a:lnTo>
                      <a:pt x="241" y="176"/>
                    </a:lnTo>
                    <a:lnTo>
                      <a:pt x="237" y="166"/>
                    </a:lnTo>
                    <a:lnTo>
                      <a:pt x="253" y="164"/>
                    </a:lnTo>
                    <a:lnTo>
                      <a:pt x="241" y="154"/>
                    </a:lnTo>
                    <a:lnTo>
                      <a:pt x="202" y="148"/>
                    </a:lnTo>
                    <a:lnTo>
                      <a:pt x="216" y="159"/>
                    </a:lnTo>
                    <a:lnTo>
                      <a:pt x="214" y="170"/>
                    </a:lnTo>
                    <a:lnTo>
                      <a:pt x="229" y="181"/>
                    </a:lnTo>
                    <a:lnTo>
                      <a:pt x="226" y="193"/>
                    </a:lnTo>
                    <a:lnTo>
                      <a:pt x="210" y="187"/>
                    </a:lnTo>
                    <a:lnTo>
                      <a:pt x="197" y="186"/>
                    </a:lnTo>
                    <a:lnTo>
                      <a:pt x="172" y="204"/>
                    </a:lnTo>
                    <a:lnTo>
                      <a:pt x="186" y="217"/>
                    </a:lnTo>
                    <a:lnTo>
                      <a:pt x="175" y="222"/>
                    </a:lnTo>
                    <a:lnTo>
                      <a:pt x="138" y="210"/>
                    </a:lnTo>
                    <a:lnTo>
                      <a:pt x="131" y="217"/>
                    </a:lnTo>
                    <a:lnTo>
                      <a:pt x="142" y="225"/>
                    </a:lnTo>
                    <a:lnTo>
                      <a:pt x="143" y="234"/>
                    </a:lnTo>
                    <a:lnTo>
                      <a:pt x="130" y="229"/>
                    </a:lnTo>
                    <a:lnTo>
                      <a:pt x="111" y="223"/>
                    </a:lnTo>
                    <a:lnTo>
                      <a:pt x="104" y="205"/>
                    </a:lnTo>
                    <a:lnTo>
                      <a:pt x="101" y="196"/>
                    </a:lnTo>
                    <a:lnTo>
                      <a:pt x="74" y="183"/>
                    </a:lnTo>
                    <a:lnTo>
                      <a:pt x="84" y="181"/>
                    </a:lnTo>
                    <a:lnTo>
                      <a:pt x="149" y="194"/>
                    </a:lnTo>
                    <a:lnTo>
                      <a:pt x="170" y="190"/>
                    </a:lnTo>
                    <a:lnTo>
                      <a:pt x="182" y="180"/>
                    </a:lnTo>
                    <a:lnTo>
                      <a:pt x="177" y="168"/>
                    </a:lnTo>
                    <a:lnTo>
                      <a:pt x="163" y="160"/>
                    </a:lnTo>
                    <a:lnTo>
                      <a:pt x="106" y="140"/>
                    </a:lnTo>
                    <a:lnTo>
                      <a:pt x="68" y="135"/>
                    </a:lnTo>
                    <a:lnTo>
                      <a:pt x="43" y="125"/>
                    </a:lnTo>
                    <a:lnTo>
                      <a:pt x="31" y="131"/>
                    </a:lnTo>
                    <a:lnTo>
                      <a:pt x="10" y="13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25" y="164"/>
                    </a:lnTo>
                    <a:lnTo>
                      <a:pt x="16" y="177"/>
                    </a:lnTo>
                    <a:lnTo>
                      <a:pt x="38" y="198"/>
                    </a:lnTo>
                    <a:lnTo>
                      <a:pt x="32" y="213"/>
                    </a:lnTo>
                    <a:lnTo>
                      <a:pt x="48" y="228"/>
                    </a:lnTo>
                    <a:lnTo>
                      <a:pt x="45" y="240"/>
                    </a:lnTo>
                    <a:lnTo>
                      <a:pt x="70" y="253"/>
                    </a:lnTo>
                    <a:lnTo>
                      <a:pt x="67" y="262"/>
                    </a:lnTo>
                    <a:lnTo>
                      <a:pt x="56" y="273"/>
                    </a:lnTo>
                    <a:lnTo>
                      <a:pt x="30" y="297"/>
                    </a:lnTo>
                    <a:lnTo>
                      <a:pt x="47" y="306"/>
                    </a:lnTo>
                    <a:lnTo>
                      <a:pt x="33" y="317"/>
                    </a:lnTo>
                    <a:lnTo>
                      <a:pt x="36" y="321"/>
                    </a:lnTo>
                    <a:lnTo>
                      <a:pt x="28" y="332"/>
                    </a:lnTo>
                    <a:lnTo>
                      <a:pt x="35" y="350"/>
                    </a:lnTo>
                    <a:lnTo>
                      <a:pt x="30" y="356"/>
                    </a:lnTo>
                    <a:lnTo>
                      <a:pt x="38" y="361"/>
                    </a:lnTo>
                    <a:lnTo>
                      <a:pt x="41" y="370"/>
                    </a:lnTo>
                    <a:lnTo>
                      <a:pt x="48" y="382"/>
                    </a:lnTo>
                    <a:lnTo>
                      <a:pt x="65" y="386"/>
                    </a:lnTo>
                    <a:lnTo>
                      <a:pt x="68" y="392"/>
                    </a:lnTo>
                    <a:lnTo>
                      <a:pt x="76" y="389"/>
                    </a:lnTo>
                    <a:lnTo>
                      <a:pt x="92" y="394"/>
                    </a:lnTo>
                    <a:lnTo>
                      <a:pt x="95" y="403"/>
                    </a:lnTo>
                    <a:lnTo>
                      <a:pt x="93" y="408"/>
                    </a:lnTo>
                    <a:lnTo>
                      <a:pt x="105" y="422"/>
                    </a:lnTo>
                    <a:lnTo>
                      <a:pt x="112" y="425"/>
                    </a:lnTo>
                    <a:lnTo>
                      <a:pt x="112" y="429"/>
                    </a:lnTo>
                    <a:lnTo>
                      <a:pt x="123" y="432"/>
                    </a:lnTo>
                    <a:lnTo>
                      <a:pt x="129" y="438"/>
                    </a:lnTo>
                    <a:lnTo>
                      <a:pt x="123" y="442"/>
                    </a:lnTo>
                    <a:lnTo>
                      <a:pt x="111" y="441"/>
                    </a:lnTo>
                    <a:lnTo>
                      <a:pt x="108" y="443"/>
                    </a:lnTo>
                    <a:lnTo>
                      <a:pt x="113" y="450"/>
                    </a:lnTo>
                    <a:lnTo>
                      <a:pt x="119" y="463"/>
                    </a:lnTo>
                    <a:lnTo>
                      <a:pt x="125" y="463"/>
                    </a:lnTo>
                    <a:lnTo>
                      <a:pt x="128" y="459"/>
                    </a:lnTo>
                    <a:lnTo>
                      <a:pt x="133" y="460"/>
                    </a:lnTo>
                    <a:lnTo>
                      <a:pt x="149" y="458"/>
                    </a:lnTo>
                    <a:lnTo>
                      <a:pt x="161" y="469"/>
                    </a:lnTo>
                    <a:lnTo>
                      <a:pt x="158" y="474"/>
                    </a:lnTo>
                    <a:lnTo>
                      <a:pt x="161" y="480"/>
                    </a:lnTo>
                    <a:lnTo>
                      <a:pt x="174" y="481"/>
                    </a:lnTo>
                    <a:lnTo>
                      <a:pt x="181" y="489"/>
                    </a:lnTo>
                    <a:lnTo>
                      <a:pt x="182" y="493"/>
                    </a:lnTo>
                    <a:lnTo>
                      <a:pt x="203" y="500"/>
                    </a:lnTo>
                    <a:lnTo>
                      <a:pt x="215" y="497"/>
                    </a:lnTo>
                    <a:lnTo>
                      <a:pt x="227" y="507"/>
                    </a:lnTo>
                    <a:lnTo>
                      <a:pt x="236" y="507"/>
                    </a:lnTo>
                    <a:lnTo>
                      <a:pt x="261" y="513"/>
                    </a:lnTo>
                    <a:lnTo>
                      <a:pt x="262" y="519"/>
                    </a:lnTo>
                    <a:lnTo>
                      <a:pt x="258" y="530"/>
                    </a:lnTo>
                    <a:lnTo>
                      <a:pt x="264" y="541"/>
                    </a:lnTo>
                    <a:lnTo>
                      <a:pt x="263" y="547"/>
                    </a:lnTo>
                    <a:lnTo>
                      <a:pt x="248" y="549"/>
                    </a:lnTo>
                    <a:lnTo>
                      <a:pt x="240" y="555"/>
                    </a:lnTo>
                    <a:lnTo>
                      <a:pt x="241" y="564"/>
                    </a:lnTo>
                    <a:lnTo>
                      <a:pt x="255" y="560"/>
                    </a:lnTo>
                    <a:lnTo>
                      <a:pt x="257" y="565"/>
                    </a:lnTo>
                    <a:lnTo>
                      <a:pt x="234" y="573"/>
                    </a:lnTo>
                    <a:lnTo>
                      <a:pt x="245" y="581"/>
                    </a:lnTo>
                    <a:lnTo>
                      <a:pt x="234" y="598"/>
                    </a:lnTo>
                    <a:lnTo>
                      <a:pt x="223" y="602"/>
                    </a:lnTo>
                    <a:lnTo>
                      <a:pt x="239" y="614"/>
                    </a:lnTo>
                    <a:lnTo>
                      <a:pt x="259" y="621"/>
                    </a:lnTo>
                    <a:lnTo>
                      <a:pt x="284" y="639"/>
                    </a:lnTo>
                    <a:lnTo>
                      <a:pt x="285" y="636"/>
                    </a:lnTo>
                    <a:lnTo>
                      <a:pt x="300" y="640"/>
                    </a:lnTo>
                    <a:lnTo>
                      <a:pt x="325" y="643"/>
                    </a:lnTo>
                    <a:lnTo>
                      <a:pt x="350" y="653"/>
                    </a:lnTo>
                    <a:lnTo>
                      <a:pt x="353" y="657"/>
                    </a:lnTo>
                    <a:lnTo>
                      <a:pt x="363" y="654"/>
                    </a:lnTo>
                    <a:lnTo>
                      <a:pt x="379" y="658"/>
                    </a:lnTo>
                    <a:lnTo>
                      <a:pt x="386" y="666"/>
                    </a:lnTo>
                    <a:lnTo>
                      <a:pt x="398" y="671"/>
                    </a:lnTo>
                    <a:lnTo>
                      <a:pt x="402" y="672"/>
                    </a:lnTo>
                    <a:lnTo>
                      <a:pt x="416" y="684"/>
                    </a:lnTo>
                    <a:lnTo>
                      <a:pt x="424" y="686"/>
                    </a:lnTo>
                    <a:lnTo>
                      <a:pt x="426" y="680"/>
                    </a:lnTo>
                    <a:lnTo>
                      <a:pt x="434" y="672"/>
                    </a:lnTo>
                    <a:lnTo>
                      <a:pt x="411" y="648"/>
                    </a:lnTo>
                    <a:lnTo>
                      <a:pt x="410" y="634"/>
                    </a:lnTo>
                    <a:lnTo>
                      <a:pt x="391" y="615"/>
                    </a:lnTo>
                    <a:lnTo>
                      <a:pt x="402" y="594"/>
                    </a:lnTo>
                    <a:lnTo>
                      <a:pt x="417" y="590"/>
                    </a:lnTo>
                    <a:lnTo>
                      <a:pt x="422" y="578"/>
                    </a:lnTo>
                    <a:lnTo>
                      <a:pt x="413" y="575"/>
                    </a:lnTo>
                    <a:lnTo>
                      <a:pt x="412" y="564"/>
                    </a:lnTo>
                    <a:lnTo>
                      <a:pt x="398" y="551"/>
                    </a:lnTo>
                    <a:lnTo>
                      <a:pt x="386" y="551"/>
                    </a:lnTo>
                    <a:lnTo>
                      <a:pt x="369" y="537"/>
                    </a:lnTo>
                    <a:lnTo>
                      <a:pt x="375" y="522"/>
                    </a:lnTo>
                    <a:lnTo>
                      <a:pt x="369" y="518"/>
                    </a:lnTo>
                    <a:lnTo>
                      <a:pt x="376" y="496"/>
                    </a:lnTo>
                    <a:lnTo>
                      <a:pt x="396" y="507"/>
                    </a:lnTo>
                    <a:lnTo>
                      <a:pt x="394" y="493"/>
                    </a:lnTo>
                    <a:lnTo>
                      <a:pt x="420" y="471"/>
                    </a:lnTo>
                    <a:lnTo>
                      <a:pt x="445" y="470"/>
                    </a:lnTo>
                    <a:lnTo>
                      <a:pt x="484" y="484"/>
                    </a:lnTo>
                    <a:lnTo>
                      <a:pt x="505" y="492"/>
                    </a:lnTo>
                    <a:lnTo>
                      <a:pt x="519" y="484"/>
                    </a:lnTo>
                    <a:lnTo>
                      <a:pt x="544" y="484"/>
                    </a:lnTo>
                    <a:lnTo>
                      <a:pt x="568" y="494"/>
                    </a:lnTo>
                    <a:lnTo>
                      <a:pt x="571" y="488"/>
                    </a:lnTo>
                    <a:lnTo>
                      <a:pt x="593" y="489"/>
                    </a:lnTo>
                    <a:lnTo>
                      <a:pt x="594" y="479"/>
                    </a:lnTo>
                    <a:lnTo>
                      <a:pt x="563" y="466"/>
                    </a:lnTo>
                    <a:lnTo>
                      <a:pt x="575" y="456"/>
                    </a:lnTo>
                    <a:lnTo>
                      <a:pt x="570" y="450"/>
                    </a:lnTo>
                    <a:lnTo>
                      <a:pt x="583" y="445"/>
                    </a:lnTo>
                    <a:lnTo>
                      <a:pt x="567" y="431"/>
                    </a:lnTo>
                    <a:lnTo>
                      <a:pt x="571" y="425"/>
                    </a:lnTo>
                    <a:lnTo>
                      <a:pt x="626" y="417"/>
                    </a:lnTo>
                    <a:lnTo>
                      <a:pt x="632" y="413"/>
                    </a:lnTo>
                    <a:lnTo>
                      <a:pt x="667" y="406"/>
                    </a:lnTo>
                    <a:lnTo>
                      <a:pt x="677" y="397"/>
                    </a:lnTo>
                    <a:lnTo>
                      <a:pt x="707" y="401"/>
                    </a:lnTo>
                    <a:lnTo>
                      <a:pt x="721" y="422"/>
                    </a:lnTo>
                    <a:lnTo>
                      <a:pt x="735" y="417"/>
                    </a:lnTo>
                    <a:lnTo>
                      <a:pt x="758" y="424"/>
                    </a:lnTo>
                    <a:lnTo>
                      <a:pt x="762" y="435"/>
                    </a:lnTo>
                    <a:lnTo>
                      <a:pt x="776" y="434"/>
                    </a:lnTo>
                    <a:lnTo>
                      <a:pt x="806" y="415"/>
                    </a:lnTo>
                    <a:lnTo>
                      <a:pt x="803" y="421"/>
                    </a:lnTo>
                    <a:lnTo>
                      <a:pt x="831" y="436"/>
                    </a:lnTo>
                    <a:lnTo>
                      <a:pt x="889" y="487"/>
                    </a:lnTo>
                    <a:lnTo>
                      <a:pt x="893" y="477"/>
                    </a:lnTo>
                    <a:lnTo>
                      <a:pt x="920" y="489"/>
                    </a:lnTo>
                    <a:lnTo>
                      <a:pt x="940" y="483"/>
                    </a:lnTo>
                    <a:lnTo>
                      <a:pt x="951" y="487"/>
                    </a:lnTo>
                    <a:lnTo>
                      <a:pt x="964" y="499"/>
                    </a:lnTo>
                    <a:lnTo>
                      <a:pt x="977" y="503"/>
                    </a:lnTo>
                    <a:lnTo>
                      <a:pt x="988" y="511"/>
                    </a:lnTo>
                    <a:lnTo>
                      <a:pt x="1007" y="509"/>
                    </a:lnTo>
                    <a:lnTo>
                      <a:pt x="1022" y="521"/>
                    </a:lnTo>
                    <a:lnTo>
                      <a:pt x="1027" y="519"/>
                    </a:lnTo>
                    <a:lnTo>
                      <a:pt x="1042" y="516"/>
                    </a:lnTo>
                    <a:lnTo>
                      <a:pt x="1064" y="498"/>
                    </a:lnTo>
                    <a:lnTo>
                      <a:pt x="1084" y="489"/>
                    </a:lnTo>
                    <a:lnTo>
                      <a:pt x="1101" y="495"/>
                    </a:lnTo>
                    <a:lnTo>
                      <a:pt x="1117" y="495"/>
                    </a:lnTo>
                    <a:lnTo>
                      <a:pt x="1133" y="505"/>
                    </a:lnTo>
                    <a:lnTo>
                      <a:pt x="1149" y="505"/>
                    </a:lnTo>
                    <a:lnTo>
                      <a:pt x="1175" y="510"/>
                    </a:lnTo>
                    <a:lnTo>
                      <a:pt x="1183" y="497"/>
                    </a:lnTo>
                    <a:lnTo>
                      <a:pt x="1170" y="485"/>
                    </a:lnTo>
                    <a:lnTo>
                      <a:pt x="1175" y="464"/>
                    </a:lnTo>
                    <a:lnTo>
                      <a:pt x="1197" y="472"/>
                    </a:lnTo>
                    <a:lnTo>
                      <a:pt x="1213" y="474"/>
                    </a:lnTo>
                    <a:lnTo>
                      <a:pt x="1234" y="479"/>
                    </a:lnTo>
                    <a:lnTo>
                      <a:pt x="1246" y="495"/>
                    </a:lnTo>
                    <a:lnTo>
                      <a:pt x="1273" y="503"/>
                    </a:lnTo>
                    <a:lnTo>
                      <a:pt x="1286" y="499"/>
                    </a:lnTo>
                    <a:lnTo>
                      <a:pt x="1305" y="497"/>
                    </a:lnTo>
                    <a:lnTo>
                      <a:pt x="1323" y="500"/>
                    </a:lnTo>
                    <a:lnTo>
                      <a:pt x="1344" y="509"/>
                    </a:lnTo>
                    <a:lnTo>
                      <a:pt x="1360" y="520"/>
                    </a:lnTo>
                    <a:lnTo>
                      <a:pt x="1374" y="519"/>
                    </a:lnTo>
                    <a:lnTo>
                      <a:pt x="1397" y="523"/>
                    </a:lnTo>
                    <a:lnTo>
                      <a:pt x="1408" y="518"/>
                    </a:lnTo>
                    <a:lnTo>
                      <a:pt x="1427" y="514"/>
                    </a:lnTo>
                    <a:lnTo>
                      <a:pt x="1442" y="500"/>
                    </a:lnTo>
                    <a:lnTo>
                      <a:pt x="1453" y="502"/>
                    </a:lnTo>
                    <a:lnTo>
                      <a:pt x="1465" y="509"/>
                    </a:lnTo>
                    <a:lnTo>
                      <a:pt x="1483" y="507"/>
                    </a:lnTo>
                    <a:lnTo>
                      <a:pt x="1508" y="515"/>
                    </a:lnTo>
                    <a:lnTo>
                      <a:pt x="1522" y="502"/>
                    </a:lnTo>
                    <a:lnTo>
                      <a:pt x="1516" y="493"/>
                    </a:lnTo>
                    <a:lnTo>
                      <a:pt x="1516" y="472"/>
                    </a:lnTo>
                    <a:lnTo>
                      <a:pt x="1520" y="465"/>
                    </a:lnTo>
                    <a:lnTo>
                      <a:pt x="1512" y="454"/>
                    </a:lnTo>
                    <a:lnTo>
                      <a:pt x="1500" y="450"/>
                    </a:lnTo>
                    <a:lnTo>
                      <a:pt x="1505" y="440"/>
                    </a:lnTo>
                    <a:lnTo>
                      <a:pt x="1522" y="436"/>
                    </a:lnTo>
                    <a:lnTo>
                      <a:pt x="1542" y="436"/>
                    </a:lnTo>
                    <a:lnTo>
                      <a:pt x="1570" y="441"/>
                    </a:lnTo>
                    <a:lnTo>
                      <a:pt x="1589" y="449"/>
                    </a:lnTo>
                    <a:lnTo>
                      <a:pt x="1614" y="469"/>
                    </a:lnTo>
                    <a:lnTo>
                      <a:pt x="1627" y="478"/>
                    </a:lnTo>
                    <a:lnTo>
                      <a:pt x="1641" y="490"/>
                    </a:lnTo>
                    <a:lnTo>
                      <a:pt x="1661" y="510"/>
                    </a:lnTo>
                    <a:lnTo>
                      <a:pt x="1693" y="516"/>
                    </a:lnTo>
                    <a:lnTo>
                      <a:pt x="1722" y="531"/>
                    </a:lnTo>
                    <a:lnTo>
                      <a:pt x="1742" y="550"/>
                    </a:lnTo>
                    <a:lnTo>
                      <a:pt x="1766" y="550"/>
                    </a:lnTo>
                    <a:lnTo>
                      <a:pt x="1775" y="542"/>
                    </a:lnTo>
                    <a:lnTo>
                      <a:pt x="1797" y="536"/>
                    </a:lnTo>
                    <a:lnTo>
                      <a:pt x="1802" y="554"/>
                    </a:lnTo>
                    <a:lnTo>
                      <a:pt x="1801" y="562"/>
                    </a:lnTo>
                    <a:lnTo>
                      <a:pt x="1810" y="584"/>
                    </a:lnTo>
                    <a:lnTo>
                      <a:pt x="1811" y="604"/>
                    </a:lnTo>
                    <a:lnTo>
                      <a:pt x="1789" y="600"/>
                    </a:lnTo>
                    <a:lnTo>
                      <a:pt x="1779" y="607"/>
                    </a:lnTo>
                    <a:lnTo>
                      <a:pt x="1794" y="625"/>
                    </a:lnTo>
                    <a:lnTo>
                      <a:pt x="1806" y="649"/>
                    </a:lnTo>
                    <a:lnTo>
                      <a:pt x="1798" y="650"/>
                    </a:lnTo>
                    <a:lnTo>
                      <a:pt x="1804" y="660"/>
                    </a:lnTo>
                    <a:lnTo>
                      <a:pt x="1808" y="664"/>
                    </a:lnTo>
                    <a:lnTo>
                      <a:pt x="1807" y="657"/>
                    </a:lnTo>
                    <a:lnTo>
                      <a:pt x="1821" y="642"/>
                    </a:lnTo>
                    <a:lnTo>
                      <a:pt x="1837" y="652"/>
                    </a:lnTo>
                    <a:lnTo>
                      <a:pt x="1848" y="651"/>
                    </a:lnTo>
                    <a:lnTo>
                      <a:pt x="1863" y="639"/>
                    </a:lnTo>
                    <a:lnTo>
                      <a:pt x="1866" y="627"/>
                    </a:lnTo>
                    <a:lnTo>
                      <a:pt x="1873" y="604"/>
                    </a:lnTo>
                    <a:lnTo>
                      <a:pt x="1880" y="580"/>
                    </a:lnTo>
                    <a:lnTo>
                      <a:pt x="1876" y="566"/>
                    </a:lnTo>
                    <a:lnTo>
                      <a:pt x="1879" y="536"/>
                    </a:lnTo>
                    <a:lnTo>
                      <a:pt x="1862" y="504"/>
                    </a:lnTo>
                    <a:lnTo>
                      <a:pt x="1844" y="480"/>
                    </a:lnTo>
                    <a:lnTo>
                      <a:pt x="1840" y="460"/>
                    </a:lnTo>
                    <a:lnTo>
                      <a:pt x="1825" y="443"/>
                    </a:lnTo>
                    <a:lnTo>
                      <a:pt x="1784" y="421"/>
                    </a:lnTo>
                    <a:lnTo>
                      <a:pt x="1766" y="420"/>
                    </a:lnTo>
                    <a:lnTo>
                      <a:pt x="1764" y="430"/>
                    </a:lnTo>
                    <a:lnTo>
                      <a:pt x="1746" y="425"/>
                    </a:lnTo>
                    <a:lnTo>
                      <a:pt x="1728" y="413"/>
                    </a:lnTo>
                    <a:lnTo>
                      <a:pt x="1701" y="410"/>
                    </a:lnTo>
                    <a:lnTo>
                      <a:pt x="1718" y="364"/>
                    </a:lnTo>
                    <a:lnTo>
                      <a:pt x="1729" y="326"/>
                    </a:lnTo>
                    <a:lnTo>
                      <a:pt x="1772" y="320"/>
                    </a:lnTo>
                    <a:lnTo>
                      <a:pt x="1821" y="323"/>
                    </a:lnTo>
                    <a:lnTo>
                      <a:pt x="1829" y="314"/>
                    </a:lnTo>
                    <a:lnTo>
                      <a:pt x="1855" y="317"/>
                    </a:lnTo>
                    <a:lnTo>
                      <a:pt x="1869" y="331"/>
                    </a:lnTo>
                    <a:lnTo>
                      <a:pt x="1890" y="329"/>
                    </a:lnTo>
                    <a:lnTo>
                      <a:pt x="1917" y="324"/>
                    </a:lnTo>
                    <a:lnTo>
                      <a:pt x="1892" y="312"/>
                    </a:lnTo>
                    <a:lnTo>
                      <a:pt x="1892" y="280"/>
                    </a:lnTo>
                    <a:lnTo>
                      <a:pt x="1921" y="273"/>
                    </a:lnTo>
                    <a:lnTo>
                      <a:pt x="1961" y="297"/>
                    </a:lnTo>
                    <a:lnTo>
                      <a:pt x="1972" y="275"/>
                    </a:lnTo>
                    <a:lnTo>
                      <a:pt x="1961" y="260"/>
                    </a:lnTo>
                    <a:lnTo>
                      <a:pt x="1977" y="258"/>
                    </a:lnTo>
                    <a:lnTo>
                      <a:pt x="1999" y="285"/>
                    </a:lnTo>
                    <a:lnTo>
                      <a:pt x="1992" y="301"/>
                    </a:lnTo>
                    <a:lnTo>
                      <a:pt x="1989" y="320"/>
                    </a:lnTo>
                    <a:lnTo>
                      <a:pt x="1990" y="345"/>
                    </a:lnTo>
                    <a:lnTo>
                      <a:pt x="1972" y="349"/>
                    </a:lnTo>
                    <a:lnTo>
                      <a:pt x="1981" y="358"/>
                    </a:lnTo>
                    <a:lnTo>
                      <a:pt x="1980" y="370"/>
                    </a:lnTo>
                    <a:lnTo>
                      <a:pt x="2001" y="397"/>
                    </a:lnTo>
                    <a:lnTo>
                      <a:pt x="2053" y="441"/>
                    </a:lnTo>
                    <a:lnTo>
                      <a:pt x="2086" y="471"/>
                    </a:lnTo>
                    <a:lnTo>
                      <a:pt x="2105" y="485"/>
                    </a:lnTo>
                    <a:lnTo>
                      <a:pt x="2110" y="466"/>
                    </a:lnTo>
                    <a:lnTo>
                      <a:pt x="2096" y="446"/>
                    </a:lnTo>
                    <a:lnTo>
                      <a:pt x="2115" y="441"/>
                    </a:lnTo>
                    <a:lnTo>
                      <a:pt x="2098" y="418"/>
                    </a:lnTo>
                    <a:lnTo>
                      <a:pt x="2114" y="408"/>
                    </a:lnTo>
                    <a:lnTo>
                      <a:pt x="2099" y="399"/>
                    </a:lnTo>
                    <a:lnTo>
                      <a:pt x="2088" y="383"/>
                    </a:lnTo>
                    <a:lnTo>
                      <a:pt x="2102" y="382"/>
                    </a:lnTo>
                    <a:lnTo>
                      <a:pt x="2072" y="354"/>
                    </a:lnTo>
                    <a:lnTo>
                      <a:pt x="2050" y="349"/>
                    </a:lnTo>
                    <a:lnTo>
                      <a:pt x="2041" y="341"/>
                    </a:lnTo>
                    <a:lnTo>
                      <a:pt x="2037" y="322"/>
                    </a:lnTo>
                    <a:lnTo>
                      <a:pt x="2027" y="310"/>
                    </a:lnTo>
                    <a:lnTo>
                      <a:pt x="2050" y="312"/>
                    </a:lnTo>
                    <a:lnTo>
                      <a:pt x="2054" y="304"/>
                    </a:lnTo>
                    <a:lnTo>
                      <a:pt x="2069" y="311"/>
                    </a:lnTo>
                    <a:lnTo>
                      <a:pt x="2089" y="296"/>
                    </a:lnTo>
                    <a:lnTo>
                      <a:pt x="2127" y="309"/>
                    </a:lnTo>
                    <a:lnTo>
                      <a:pt x="2121" y="301"/>
                    </a:lnTo>
                    <a:lnTo>
                      <a:pt x="2127" y="289"/>
                    </a:lnTo>
                    <a:lnTo>
                      <a:pt x="2132" y="275"/>
                    </a:lnTo>
                    <a:lnTo>
                      <a:pt x="2142" y="273"/>
                    </a:lnTo>
                    <a:lnTo>
                      <a:pt x="2162" y="259"/>
                    </a:lnTo>
                    <a:lnTo>
                      <a:pt x="2195" y="263"/>
                    </a:lnTo>
                    <a:lnTo>
                      <a:pt x="2192" y="258"/>
                    </a:lnTo>
                    <a:lnTo>
                      <a:pt x="2179" y="250"/>
                    </a:lnTo>
                    <a:lnTo>
                      <a:pt x="2165" y="245"/>
                    </a:lnTo>
                    <a:lnTo>
                      <a:pt x="2135" y="230"/>
                    </a:lnTo>
                    <a:lnTo>
                      <a:pt x="2107" y="220"/>
                    </a:lnTo>
                    <a:lnTo>
                      <a:pt x="2128" y="221"/>
                    </a:lnTo>
                    <a:lnTo>
                      <a:pt x="2134" y="213"/>
                    </a:lnTo>
                    <a:lnTo>
                      <a:pt x="2128" y="210"/>
                    </a:lnTo>
                    <a:lnTo>
                      <a:pt x="2117" y="188"/>
                    </a:lnTo>
                    <a:lnTo>
                      <a:pt x="2124" y="183"/>
                    </a:lnTo>
                    <a:lnTo>
                      <a:pt x="2127" y="194"/>
                    </a:lnTo>
                    <a:lnTo>
                      <a:pt x="2139" y="195"/>
                    </a:lnTo>
                    <a:lnTo>
                      <a:pt x="2136" y="183"/>
                    </a:lnTo>
                    <a:lnTo>
                      <a:pt x="2149" y="185"/>
                    </a:lnTo>
                    <a:lnTo>
                      <a:pt x="2158" y="186"/>
                    </a:lnTo>
                    <a:lnTo>
                      <a:pt x="2154" y="172"/>
                    </a:lnTo>
                    <a:lnTo>
                      <a:pt x="2163" y="168"/>
                    </a:lnTo>
                    <a:lnTo>
                      <a:pt x="2150" y="158"/>
                    </a:lnTo>
                    <a:lnTo>
                      <a:pt x="2155" y="143"/>
                    </a:lnTo>
                    <a:lnTo>
                      <a:pt x="2167" y="151"/>
                    </a:lnTo>
                    <a:lnTo>
                      <a:pt x="2166" y="129"/>
                    </a:lnTo>
                    <a:lnTo>
                      <a:pt x="2163" y="113"/>
                    </a:lnTo>
                    <a:lnTo>
                      <a:pt x="2134" y="115"/>
                    </a:lnTo>
                    <a:lnTo>
                      <a:pt x="2116" y="123"/>
                    </a:lnTo>
                    <a:lnTo>
                      <a:pt x="2102" y="129"/>
                    </a:lnTo>
                    <a:lnTo>
                      <a:pt x="2098" y="133"/>
                    </a:lnTo>
                    <a:lnTo>
                      <a:pt x="2081" y="119"/>
                    </a:lnTo>
                    <a:lnTo>
                      <a:pt x="2021" y="141"/>
                    </a:lnTo>
                    <a:lnTo>
                      <a:pt x="2020" y="142"/>
                    </a:lnTo>
                    <a:lnTo>
                      <a:pt x="2020" y="142"/>
                    </a:lnTo>
                    <a:lnTo>
                      <a:pt x="1988" y="134"/>
                    </a:lnTo>
                    <a:lnTo>
                      <a:pt x="1936" y="126"/>
                    </a:lnTo>
                    <a:lnTo>
                      <a:pt x="1911" y="126"/>
                    </a:lnTo>
                    <a:lnTo>
                      <a:pt x="1861" y="122"/>
                    </a:lnTo>
                    <a:lnTo>
                      <a:pt x="1867" y="130"/>
                    </a:lnTo>
                    <a:lnTo>
                      <a:pt x="1896" y="141"/>
                    </a:lnTo>
                    <a:lnTo>
                      <a:pt x="1888" y="146"/>
                    </a:lnTo>
                    <a:lnTo>
                      <a:pt x="1841" y="131"/>
                    </a:lnTo>
                    <a:lnTo>
                      <a:pt x="1818" y="132"/>
                    </a:lnTo>
                    <a:lnTo>
                      <a:pt x="1788" y="129"/>
                    </a:lnTo>
                    <a:lnTo>
                      <a:pt x="1765" y="130"/>
                    </a:lnTo>
                    <a:lnTo>
                      <a:pt x="1753" y="133"/>
                    </a:lnTo>
                    <a:lnTo>
                      <a:pt x="1729" y="128"/>
                    </a:lnTo>
                    <a:lnTo>
                      <a:pt x="1711" y="115"/>
                    </a:lnTo>
                    <a:lnTo>
                      <a:pt x="1690" y="109"/>
                    </a:lnTo>
                    <a:lnTo>
                      <a:pt x="1660" y="106"/>
                    </a:lnTo>
                    <a:lnTo>
                      <a:pt x="1612" y="109"/>
                    </a:lnTo>
                    <a:lnTo>
                      <a:pt x="1559" y="96"/>
                    </a:lnTo>
                    <a:lnTo>
                      <a:pt x="1533" y="86"/>
                    </a:lnTo>
                    <a:lnTo>
                      <a:pt x="1402" y="75"/>
                    </a:lnTo>
                    <a:lnTo>
                      <a:pt x="1395" y="82"/>
                    </a:lnTo>
                    <a:lnTo>
                      <a:pt x="1426" y="98"/>
                    </a:lnTo>
                    <a:lnTo>
                      <a:pt x="1402" y="96"/>
                    </a:lnTo>
                    <a:lnTo>
                      <a:pt x="1399" y="101"/>
                    </a:lnTo>
                    <a:lnTo>
                      <a:pt x="1367" y="95"/>
                    </a:lnTo>
                    <a:lnTo>
                      <a:pt x="1351" y="100"/>
                    </a:lnTo>
                    <a:lnTo>
                      <a:pt x="1320" y="92"/>
                    </a:lnTo>
                    <a:lnTo>
                      <a:pt x="1331" y="110"/>
                    </a:lnTo>
                    <a:lnTo>
                      <a:pt x="1301" y="103"/>
                    </a:lnTo>
                    <a:lnTo>
                      <a:pt x="1268" y="90"/>
                    </a:lnTo>
                    <a:lnTo>
                      <a:pt x="1267" y="83"/>
                    </a:lnTo>
                    <a:lnTo>
                      <a:pt x="1247" y="72"/>
                    </a:lnTo>
                    <a:lnTo>
                      <a:pt x="1215" y="64"/>
                    </a:lnTo>
                    <a:lnTo>
                      <a:pt x="1195" y="64"/>
                    </a:lnTo>
                    <a:lnTo>
                      <a:pt x="1165" y="61"/>
                    </a:lnTo>
                    <a:lnTo>
                      <a:pt x="1180" y="73"/>
                    </a:lnTo>
                    <a:lnTo>
                      <a:pt x="1124" y="71"/>
                    </a:lnTo>
                    <a:lnTo>
                      <a:pt x="1111" y="63"/>
                    </a:lnTo>
                    <a:lnTo>
                      <a:pt x="1068" y="61"/>
                    </a:lnTo>
                    <a:lnTo>
                      <a:pt x="1051" y="63"/>
                    </a:lnTo>
                    <a:lnTo>
                      <a:pt x="1051" y="68"/>
                    </a:lnTo>
                    <a:lnTo>
                      <a:pt x="1032" y="57"/>
                    </a:lnTo>
                    <a:lnTo>
                      <a:pt x="1024" y="60"/>
                    </a:lnTo>
                    <a:lnTo>
                      <a:pt x="1001" y="56"/>
                    </a:lnTo>
                    <a:lnTo>
                      <a:pt x="983" y="54"/>
                    </a:lnTo>
                    <a:lnTo>
                      <a:pt x="986" y="49"/>
                    </a:lnTo>
                    <a:lnTo>
                      <a:pt x="1008" y="40"/>
                    </a:lnTo>
                    <a:lnTo>
                      <a:pt x="1016" y="36"/>
                    </a:lnTo>
                    <a:lnTo>
                      <a:pt x="1009" y="28"/>
                    </a:lnTo>
                    <a:lnTo>
                      <a:pt x="992" y="22"/>
                    </a:lnTo>
                    <a:lnTo>
                      <a:pt x="955" y="15"/>
                    </a:lnTo>
                    <a:lnTo>
                      <a:pt x="920" y="14"/>
                    </a:lnTo>
                    <a:lnTo>
                      <a:pt x="913" y="18"/>
                    </a:lnTo>
                    <a:lnTo>
                      <a:pt x="901" y="11"/>
                    </a:lnTo>
                    <a:lnTo>
                      <a:pt x="901" y="11"/>
                    </a:lnTo>
                    <a:lnTo>
                      <a:pt x="871" y="8"/>
                    </a:lnTo>
                    <a:lnTo>
                      <a:pt x="883" y="5"/>
                    </a:lnTo>
                    <a:lnTo>
                      <a:pt x="856" y="0"/>
                    </a:lnTo>
                    <a:close/>
                  </a:path>
                </a:pathLst>
              </a:custGeom>
              <a:solidFill>
                <a:srgbClr val="8CDEF8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117"/>
              <p:cNvSpPr>
                <a:spLocks/>
              </p:cNvSpPr>
              <p:nvPr/>
            </p:nvSpPr>
            <p:spPr bwMode="auto">
              <a:xfrm>
                <a:off x="3841970" y="2167249"/>
                <a:ext cx="199296" cy="167971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  <a:gd name="connsiteX0" fmla="*/ 7561 w 10000"/>
                  <a:gd name="connsiteY0" fmla="*/ 0 h 10000"/>
                  <a:gd name="connsiteX1" fmla="*/ 7909 w 10000"/>
                  <a:gd name="connsiteY1" fmla="*/ 303 h 10000"/>
                  <a:gd name="connsiteX2" fmla="*/ 8502 w 10000"/>
                  <a:gd name="connsiteY2" fmla="*/ 236 h 10000"/>
                  <a:gd name="connsiteX3" fmla="*/ 9094 w 10000"/>
                  <a:gd name="connsiteY3" fmla="*/ 404 h 10000"/>
                  <a:gd name="connsiteX4" fmla="*/ 9373 w 10000"/>
                  <a:gd name="connsiteY4" fmla="*/ 404 h 10000"/>
                  <a:gd name="connsiteX5" fmla="*/ 9582 w 10000"/>
                  <a:gd name="connsiteY5" fmla="*/ 842 h 10000"/>
                  <a:gd name="connsiteX6" fmla="*/ 9617 w 10000"/>
                  <a:gd name="connsiteY6" fmla="*/ 1279 h 10000"/>
                  <a:gd name="connsiteX7" fmla="*/ 9826 w 10000"/>
                  <a:gd name="connsiteY7" fmla="*/ 2020 h 10000"/>
                  <a:gd name="connsiteX8" fmla="*/ 10000 w 10000"/>
                  <a:gd name="connsiteY8" fmla="*/ 2155 h 10000"/>
                  <a:gd name="connsiteX9" fmla="*/ 9895 w 10000"/>
                  <a:gd name="connsiteY9" fmla="*/ 2424 h 10000"/>
                  <a:gd name="connsiteX10" fmla="*/ 9094 w 10000"/>
                  <a:gd name="connsiteY10" fmla="*/ 2559 h 10000"/>
                  <a:gd name="connsiteX11" fmla="*/ 8815 w 10000"/>
                  <a:gd name="connsiteY11" fmla="*/ 2828 h 10000"/>
                  <a:gd name="connsiteX12" fmla="*/ 8432 w 10000"/>
                  <a:gd name="connsiteY12" fmla="*/ 2862 h 10000"/>
                  <a:gd name="connsiteX13" fmla="*/ 8432 w 10000"/>
                  <a:gd name="connsiteY13" fmla="*/ 3401 h 10000"/>
                  <a:gd name="connsiteX14" fmla="*/ 7700 w 10000"/>
                  <a:gd name="connsiteY14" fmla="*/ 3670 h 10000"/>
                  <a:gd name="connsiteX15" fmla="*/ 7456 w 10000"/>
                  <a:gd name="connsiteY15" fmla="*/ 4007 h 10000"/>
                  <a:gd name="connsiteX16" fmla="*/ 6969 w 10000"/>
                  <a:gd name="connsiteY16" fmla="*/ 4209 h 10000"/>
                  <a:gd name="connsiteX17" fmla="*/ 6341 w 10000"/>
                  <a:gd name="connsiteY17" fmla="*/ 4310 h 10000"/>
                  <a:gd name="connsiteX18" fmla="*/ 5331 w 10000"/>
                  <a:gd name="connsiteY18" fmla="*/ 4815 h 10000"/>
                  <a:gd name="connsiteX19" fmla="*/ 5331 w 10000"/>
                  <a:gd name="connsiteY19" fmla="*/ 5657 h 10000"/>
                  <a:gd name="connsiteX20" fmla="*/ 5226 w 10000"/>
                  <a:gd name="connsiteY20" fmla="*/ 5657 h 10000"/>
                  <a:gd name="connsiteX21" fmla="*/ 5226 w 10000"/>
                  <a:gd name="connsiteY21" fmla="*/ 5657 h 10000"/>
                  <a:gd name="connsiteX22" fmla="*/ 5226 w 10000"/>
                  <a:gd name="connsiteY22" fmla="*/ 6027 h 10000"/>
                  <a:gd name="connsiteX23" fmla="*/ 4843 w 10000"/>
                  <a:gd name="connsiteY23" fmla="*/ 6061 h 10000"/>
                  <a:gd name="connsiteX24" fmla="*/ 4634 w 10000"/>
                  <a:gd name="connsiteY24" fmla="*/ 6195 h 10000"/>
                  <a:gd name="connsiteX25" fmla="*/ 4355 w 10000"/>
                  <a:gd name="connsiteY25" fmla="*/ 6195 h 10000"/>
                  <a:gd name="connsiteX26" fmla="*/ 4146 w 10000"/>
                  <a:gd name="connsiteY26" fmla="*/ 6128 h 10000"/>
                  <a:gd name="connsiteX27" fmla="*/ 3624 w 10000"/>
                  <a:gd name="connsiteY27" fmla="*/ 6195 h 10000"/>
                  <a:gd name="connsiteX28" fmla="*/ 3415 w 10000"/>
                  <a:gd name="connsiteY28" fmla="*/ 6734 h 10000"/>
                  <a:gd name="connsiteX29" fmla="*/ 3206 w 10000"/>
                  <a:gd name="connsiteY29" fmla="*/ 6801 h 10000"/>
                  <a:gd name="connsiteX30" fmla="*/ 2892 w 10000"/>
                  <a:gd name="connsiteY30" fmla="*/ 7677 h 10000"/>
                  <a:gd name="connsiteX31" fmla="*/ 2021 w 10000"/>
                  <a:gd name="connsiteY31" fmla="*/ 8418 h 10000"/>
                  <a:gd name="connsiteX32" fmla="*/ 1777 w 10000"/>
                  <a:gd name="connsiteY32" fmla="*/ 9394 h 10000"/>
                  <a:gd name="connsiteX33" fmla="*/ 1498 w 10000"/>
                  <a:gd name="connsiteY33" fmla="*/ 9697 h 10000"/>
                  <a:gd name="connsiteX34" fmla="*/ 1429 w 10000"/>
                  <a:gd name="connsiteY34" fmla="*/ 9966 h 10000"/>
                  <a:gd name="connsiteX35" fmla="*/ 0 w 10000"/>
                  <a:gd name="connsiteY35" fmla="*/ 10000 h 10000"/>
                  <a:gd name="connsiteX36" fmla="*/ 0 w 10000"/>
                  <a:gd name="connsiteY36" fmla="*/ 10000 h 10000"/>
                  <a:gd name="connsiteX37" fmla="*/ 35 w 10000"/>
                  <a:gd name="connsiteY37" fmla="*/ 9697 h 10000"/>
                  <a:gd name="connsiteX38" fmla="*/ 279 w 10000"/>
                  <a:gd name="connsiteY38" fmla="*/ 9495 h 10000"/>
                  <a:gd name="connsiteX39" fmla="*/ 488 w 10000"/>
                  <a:gd name="connsiteY39" fmla="*/ 9125 h 10000"/>
                  <a:gd name="connsiteX40" fmla="*/ 453 w 10000"/>
                  <a:gd name="connsiteY40" fmla="*/ 8889 h 10000"/>
                  <a:gd name="connsiteX41" fmla="*/ 697 w 10000"/>
                  <a:gd name="connsiteY41" fmla="*/ 8384 h 10000"/>
                  <a:gd name="connsiteX42" fmla="*/ 1045 w 10000"/>
                  <a:gd name="connsiteY42" fmla="*/ 7946 h 10000"/>
                  <a:gd name="connsiteX43" fmla="*/ 1289 w 10000"/>
                  <a:gd name="connsiteY43" fmla="*/ 7845 h 10000"/>
                  <a:gd name="connsiteX44" fmla="*/ 1463 w 10000"/>
                  <a:gd name="connsiteY44" fmla="*/ 7441 h 10000"/>
                  <a:gd name="connsiteX45" fmla="*/ 1463 w 10000"/>
                  <a:gd name="connsiteY45" fmla="*/ 7071 h 10000"/>
                  <a:gd name="connsiteX46" fmla="*/ 1707 w 10000"/>
                  <a:gd name="connsiteY46" fmla="*/ 6633 h 10000"/>
                  <a:gd name="connsiteX47" fmla="*/ 2125 w 10000"/>
                  <a:gd name="connsiteY47" fmla="*/ 6364 h 10000"/>
                  <a:gd name="connsiteX48" fmla="*/ 2544 w 10000"/>
                  <a:gd name="connsiteY48" fmla="*/ 5657 h 10000"/>
                  <a:gd name="connsiteX49" fmla="*/ 2578 w 10000"/>
                  <a:gd name="connsiteY49" fmla="*/ 5657 h 10000"/>
                  <a:gd name="connsiteX50" fmla="*/ 2892 w 10000"/>
                  <a:gd name="connsiteY50" fmla="*/ 5387 h 10000"/>
                  <a:gd name="connsiteX51" fmla="*/ 3449 w 10000"/>
                  <a:gd name="connsiteY51" fmla="*/ 5320 h 10000"/>
                  <a:gd name="connsiteX52" fmla="*/ 3972 w 10000"/>
                  <a:gd name="connsiteY52" fmla="*/ 4848 h 10000"/>
                  <a:gd name="connsiteX53" fmla="*/ 4286 w 10000"/>
                  <a:gd name="connsiteY53" fmla="*/ 4646 h 10000"/>
                  <a:gd name="connsiteX54" fmla="*/ 4808 w 10000"/>
                  <a:gd name="connsiteY54" fmla="*/ 4074 h 10000"/>
                  <a:gd name="connsiteX55" fmla="*/ 4669 w 10000"/>
                  <a:gd name="connsiteY55" fmla="*/ 3199 h 10000"/>
                  <a:gd name="connsiteX56" fmla="*/ 4913 w 10000"/>
                  <a:gd name="connsiteY56" fmla="*/ 2593 h 10000"/>
                  <a:gd name="connsiteX57" fmla="*/ 5017 w 10000"/>
                  <a:gd name="connsiteY57" fmla="*/ 2222 h 10000"/>
                  <a:gd name="connsiteX58" fmla="*/ 5436 w 10000"/>
                  <a:gd name="connsiteY58" fmla="*/ 1751 h 10000"/>
                  <a:gd name="connsiteX59" fmla="*/ 6028 w 10000"/>
                  <a:gd name="connsiteY59" fmla="*/ 1448 h 10000"/>
                  <a:gd name="connsiteX60" fmla="*/ 6481 w 10000"/>
                  <a:gd name="connsiteY60" fmla="*/ 1145 h 10000"/>
                  <a:gd name="connsiteX61" fmla="*/ 6899 w 10000"/>
                  <a:gd name="connsiteY61" fmla="*/ 438 h 10000"/>
                  <a:gd name="connsiteX62" fmla="*/ 7561 w 10000"/>
                  <a:gd name="connsiteY62" fmla="*/ 0 h 10000"/>
                  <a:gd name="connsiteX0" fmla="*/ 6899 w 10000"/>
                  <a:gd name="connsiteY0" fmla="*/ 202 h 9764"/>
                  <a:gd name="connsiteX1" fmla="*/ 7909 w 10000"/>
                  <a:gd name="connsiteY1" fmla="*/ 67 h 9764"/>
                  <a:gd name="connsiteX2" fmla="*/ 8502 w 10000"/>
                  <a:gd name="connsiteY2" fmla="*/ 0 h 9764"/>
                  <a:gd name="connsiteX3" fmla="*/ 9094 w 10000"/>
                  <a:gd name="connsiteY3" fmla="*/ 168 h 9764"/>
                  <a:gd name="connsiteX4" fmla="*/ 9373 w 10000"/>
                  <a:gd name="connsiteY4" fmla="*/ 168 h 9764"/>
                  <a:gd name="connsiteX5" fmla="*/ 9582 w 10000"/>
                  <a:gd name="connsiteY5" fmla="*/ 606 h 9764"/>
                  <a:gd name="connsiteX6" fmla="*/ 9617 w 10000"/>
                  <a:gd name="connsiteY6" fmla="*/ 1043 h 9764"/>
                  <a:gd name="connsiteX7" fmla="*/ 9826 w 10000"/>
                  <a:gd name="connsiteY7" fmla="*/ 1784 h 9764"/>
                  <a:gd name="connsiteX8" fmla="*/ 10000 w 10000"/>
                  <a:gd name="connsiteY8" fmla="*/ 1919 h 9764"/>
                  <a:gd name="connsiteX9" fmla="*/ 9895 w 10000"/>
                  <a:gd name="connsiteY9" fmla="*/ 2188 h 9764"/>
                  <a:gd name="connsiteX10" fmla="*/ 9094 w 10000"/>
                  <a:gd name="connsiteY10" fmla="*/ 2323 h 9764"/>
                  <a:gd name="connsiteX11" fmla="*/ 8815 w 10000"/>
                  <a:gd name="connsiteY11" fmla="*/ 2592 h 9764"/>
                  <a:gd name="connsiteX12" fmla="*/ 8432 w 10000"/>
                  <a:gd name="connsiteY12" fmla="*/ 2626 h 9764"/>
                  <a:gd name="connsiteX13" fmla="*/ 8432 w 10000"/>
                  <a:gd name="connsiteY13" fmla="*/ 3165 h 9764"/>
                  <a:gd name="connsiteX14" fmla="*/ 7700 w 10000"/>
                  <a:gd name="connsiteY14" fmla="*/ 3434 h 9764"/>
                  <a:gd name="connsiteX15" fmla="*/ 7456 w 10000"/>
                  <a:gd name="connsiteY15" fmla="*/ 3771 h 9764"/>
                  <a:gd name="connsiteX16" fmla="*/ 6969 w 10000"/>
                  <a:gd name="connsiteY16" fmla="*/ 3973 h 9764"/>
                  <a:gd name="connsiteX17" fmla="*/ 6341 w 10000"/>
                  <a:gd name="connsiteY17" fmla="*/ 4074 h 9764"/>
                  <a:gd name="connsiteX18" fmla="*/ 5331 w 10000"/>
                  <a:gd name="connsiteY18" fmla="*/ 4579 h 9764"/>
                  <a:gd name="connsiteX19" fmla="*/ 5331 w 10000"/>
                  <a:gd name="connsiteY19" fmla="*/ 5421 h 9764"/>
                  <a:gd name="connsiteX20" fmla="*/ 5226 w 10000"/>
                  <a:gd name="connsiteY20" fmla="*/ 5421 h 9764"/>
                  <a:gd name="connsiteX21" fmla="*/ 5226 w 10000"/>
                  <a:gd name="connsiteY21" fmla="*/ 5421 h 9764"/>
                  <a:gd name="connsiteX22" fmla="*/ 5226 w 10000"/>
                  <a:gd name="connsiteY22" fmla="*/ 5791 h 9764"/>
                  <a:gd name="connsiteX23" fmla="*/ 4843 w 10000"/>
                  <a:gd name="connsiteY23" fmla="*/ 5825 h 9764"/>
                  <a:gd name="connsiteX24" fmla="*/ 4634 w 10000"/>
                  <a:gd name="connsiteY24" fmla="*/ 5959 h 9764"/>
                  <a:gd name="connsiteX25" fmla="*/ 4355 w 10000"/>
                  <a:gd name="connsiteY25" fmla="*/ 5959 h 9764"/>
                  <a:gd name="connsiteX26" fmla="*/ 4146 w 10000"/>
                  <a:gd name="connsiteY26" fmla="*/ 5892 h 9764"/>
                  <a:gd name="connsiteX27" fmla="*/ 3624 w 10000"/>
                  <a:gd name="connsiteY27" fmla="*/ 5959 h 9764"/>
                  <a:gd name="connsiteX28" fmla="*/ 3415 w 10000"/>
                  <a:gd name="connsiteY28" fmla="*/ 6498 h 9764"/>
                  <a:gd name="connsiteX29" fmla="*/ 3206 w 10000"/>
                  <a:gd name="connsiteY29" fmla="*/ 6565 h 9764"/>
                  <a:gd name="connsiteX30" fmla="*/ 2892 w 10000"/>
                  <a:gd name="connsiteY30" fmla="*/ 7441 h 9764"/>
                  <a:gd name="connsiteX31" fmla="*/ 2021 w 10000"/>
                  <a:gd name="connsiteY31" fmla="*/ 8182 h 9764"/>
                  <a:gd name="connsiteX32" fmla="*/ 1777 w 10000"/>
                  <a:gd name="connsiteY32" fmla="*/ 9158 h 9764"/>
                  <a:gd name="connsiteX33" fmla="*/ 1498 w 10000"/>
                  <a:gd name="connsiteY33" fmla="*/ 9461 h 9764"/>
                  <a:gd name="connsiteX34" fmla="*/ 1429 w 10000"/>
                  <a:gd name="connsiteY34" fmla="*/ 9730 h 9764"/>
                  <a:gd name="connsiteX35" fmla="*/ 0 w 10000"/>
                  <a:gd name="connsiteY35" fmla="*/ 9764 h 9764"/>
                  <a:gd name="connsiteX36" fmla="*/ 0 w 10000"/>
                  <a:gd name="connsiteY36" fmla="*/ 9764 h 9764"/>
                  <a:gd name="connsiteX37" fmla="*/ 35 w 10000"/>
                  <a:gd name="connsiteY37" fmla="*/ 9461 h 9764"/>
                  <a:gd name="connsiteX38" fmla="*/ 279 w 10000"/>
                  <a:gd name="connsiteY38" fmla="*/ 9259 h 9764"/>
                  <a:gd name="connsiteX39" fmla="*/ 488 w 10000"/>
                  <a:gd name="connsiteY39" fmla="*/ 8889 h 9764"/>
                  <a:gd name="connsiteX40" fmla="*/ 453 w 10000"/>
                  <a:gd name="connsiteY40" fmla="*/ 8653 h 9764"/>
                  <a:gd name="connsiteX41" fmla="*/ 697 w 10000"/>
                  <a:gd name="connsiteY41" fmla="*/ 8148 h 9764"/>
                  <a:gd name="connsiteX42" fmla="*/ 1045 w 10000"/>
                  <a:gd name="connsiteY42" fmla="*/ 7710 h 9764"/>
                  <a:gd name="connsiteX43" fmla="*/ 1289 w 10000"/>
                  <a:gd name="connsiteY43" fmla="*/ 7609 h 9764"/>
                  <a:gd name="connsiteX44" fmla="*/ 1463 w 10000"/>
                  <a:gd name="connsiteY44" fmla="*/ 7205 h 9764"/>
                  <a:gd name="connsiteX45" fmla="*/ 1463 w 10000"/>
                  <a:gd name="connsiteY45" fmla="*/ 6835 h 9764"/>
                  <a:gd name="connsiteX46" fmla="*/ 1707 w 10000"/>
                  <a:gd name="connsiteY46" fmla="*/ 6397 h 9764"/>
                  <a:gd name="connsiteX47" fmla="*/ 2125 w 10000"/>
                  <a:gd name="connsiteY47" fmla="*/ 6128 h 9764"/>
                  <a:gd name="connsiteX48" fmla="*/ 2544 w 10000"/>
                  <a:gd name="connsiteY48" fmla="*/ 5421 h 9764"/>
                  <a:gd name="connsiteX49" fmla="*/ 2578 w 10000"/>
                  <a:gd name="connsiteY49" fmla="*/ 5421 h 9764"/>
                  <a:gd name="connsiteX50" fmla="*/ 2892 w 10000"/>
                  <a:gd name="connsiteY50" fmla="*/ 5151 h 9764"/>
                  <a:gd name="connsiteX51" fmla="*/ 3449 w 10000"/>
                  <a:gd name="connsiteY51" fmla="*/ 5084 h 9764"/>
                  <a:gd name="connsiteX52" fmla="*/ 3972 w 10000"/>
                  <a:gd name="connsiteY52" fmla="*/ 4612 h 9764"/>
                  <a:gd name="connsiteX53" fmla="*/ 4286 w 10000"/>
                  <a:gd name="connsiteY53" fmla="*/ 4410 h 9764"/>
                  <a:gd name="connsiteX54" fmla="*/ 4808 w 10000"/>
                  <a:gd name="connsiteY54" fmla="*/ 3838 h 9764"/>
                  <a:gd name="connsiteX55" fmla="*/ 4669 w 10000"/>
                  <a:gd name="connsiteY55" fmla="*/ 2963 h 9764"/>
                  <a:gd name="connsiteX56" fmla="*/ 4913 w 10000"/>
                  <a:gd name="connsiteY56" fmla="*/ 2357 h 9764"/>
                  <a:gd name="connsiteX57" fmla="*/ 5017 w 10000"/>
                  <a:gd name="connsiteY57" fmla="*/ 1986 h 9764"/>
                  <a:gd name="connsiteX58" fmla="*/ 5436 w 10000"/>
                  <a:gd name="connsiteY58" fmla="*/ 1515 h 9764"/>
                  <a:gd name="connsiteX59" fmla="*/ 6028 w 10000"/>
                  <a:gd name="connsiteY59" fmla="*/ 1212 h 9764"/>
                  <a:gd name="connsiteX60" fmla="*/ 6481 w 10000"/>
                  <a:gd name="connsiteY60" fmla="*/ 909 h 9764"/>
                  <a:gd name="connsiteX61" fmla="*/ 6899 w 10000"/>
                  <a:gd name="connsiteY61" fmla="*/ 202 h 9764"/>
                  <a:gd name="connsiteX0" fmla="*/ 6899 w 10000"/>
                  <a:gd name="connsiteY0" fmla="*/ 207 h 10000"/>
                  <a:gd name="connsiteX1" fmla="*/ 8502 w 10000"/>
                  <a:gd name="connsiteY1" fmla="*/ 0 h 10000"/>
                  <a:gd name="connsiteX2" fmla="*/ 9094 w 10000"/>
                  <a:gd name="connsiteY2" fmla="*/ 172 h 10000"/>
                  <a:gd name="connsiteX3" fmla="*/ 9373 w 10000"/>
                  <a:gd name="connsiteY3" fmla="*/ 172 h 10000"/>
                  <a:gd name="connsiteX4" fmla="*/ 9582 w 10000"/>
                  <a:gd name="connsiteY4" fmla="*/ 621 h 10000"/>
                  <a:gd name="connsiteX5" fmla="*/ 9617 w 10000"/>
                  <a:gd name="connsiteY5" fmla="*/ 1068 h 10000"/>
                  <a:gd name="connsiteX6" fmla="*/ 9826 w 10000"/>
                  <a:gd name="connsiteY6" fmla="*/ 1827 h 10000"/>
                  <a:gd name="connsiteX7" fmla="*/ 10000 w 10000"/>
                  <a:gd name="connsiteY7" fmla="*/ 1965 h 10000"/>
                  <a:gd name="connsiteX8" fmla="*/ 9895 w 10000"/>
                  <a:gd name="connsiteY8" fmla="*/ 2241 h 10000"/>
                  <a:gd name="connsiteX9" fmla="*/ 9094 w 10000"/>
                  <a:gd name="connsiteY9" fmla="*/ 2379 h 10000"/>
                  <a:gd name="connsiteX10" fmla="*/ 8815 w 10000"/>
                  <a:gd name="connsiteY10" fmla="*/ 2655 h 10000"/>
                  <a:gd name="connsiteX11" fmla="*/ 8432 w 10000"/>
                  <a:gd name="connsiteY11" fmla="*/ 2689 h 10000"/>
                  <a:gd name="connsiteX12" fmla="*/ 8432 w 10000"/>
                  <a:gd name="connsiteY12" fmla="*/ 3241 h 10000"/>
                  <a:gd name="connsiteX13" fmla="*/ 7700 w 10000"/>
                  <a:gd name="connsiteY13" fmla="*/ 3517 h 10000"/>
                  <a:gd name="connsiteX14" fmla="*/ 7456 w 10000"/>
                  <a:gd name="connsiteY14" fmla="*/ 3862 h 10000"/>
                  <a:gd name="connsiteX15" fmla="*/ 6969 w 10000"/>
                  <a:gd name="connsiteY15" fmla="*/ 4069 h 10000"/>
                  <a:gd name="connsiteX16" fmla="*/ 6341 w 10000"/>
                  <a:gd name="connsiteY16" fmla="*/ 4172 h 10000"/>
                  <a:gd name="connsiteX17" fmla="*/ 5331 w 10000"/>
                  <a:gd name="connsiteY17" fmla="*/ 4690 h 10000"/>
                  <a:gd name="connsiteX18" fmla="*/ 5331 w 10000"/>
                  <a:gd name="connsiteY18" fmla="*/ 5552 h 10000"/>
                  <a:gd name="connsiteX19" fmla="*/ 5226 w 10000"/>
                  <a:gd name="connsiteY19" fmla="*/ 5552 h 10000"/>
                  <a:gd name="connsiteX20" fmla="*/ 5226 w 10000"/>
                  <a:gd name="connsiteY20" fmla="*/ 5552 h 10000"/>
                  <a:gd name="connsiteX21" fmla="*/ 5226 w 10000"/>
                  <a:gd name="connsiteY21" fmla="*/ 5931 h 10000"/>
                  <a:gd name="connsiteX22" fmla="*/ 4843 w 10000"/>
                  <a:gd name="connsiteY22" fmla="*/ 5966 h 10000"/>
                  <a:gd name="connsiteX23" fmla="*/ 4634 w 10000"/>
                  <a:gd name="connsiteY23" fmla="*/ 6103 h 10000"/>
                  <a:gd name="connsiteX24" fmla="*/ 4355 w 10000"/>
                  <a:gd name="connsiteY24" fmla="*/ 6103 h 10000"/>
                  <a:gd name="connsiteX25" fmla="*/ 4146 w 10000"/>
                  <a:gd name="connsiteY25" fmla="*/ 6034 h 10000"/>
                  <a:gd name="connsiteX26" fmla="*/ 3624 w 10000"/>
                  <a:gd name="connsiteY26" fmla="*/ 6103 h 10000"/>
                  <a:gd name="connsiteX27" fmla="*/ 3415 w 10000"/>
                  <a:gd name="connsiteY27" fmla="*/ 6655 h 10000"/>
                  <a:gd name="connsiteX28" fmla="*/ 3206 w 10000"/>
                  <a:gd name="connsiteY28" fmla="*/ 6724 h 10000"/>
                  <a:gd name="connsiteX29" fmla="*/ 2892 w 10000"/>
                  <a:gd name="connsiteY29" fmla="*/ 7621 h 10000"/>
                  <a:gd name="connsiteX30" fmla="*/ 2021 w 10000"/>
                  <a:gd name="connsiteY30" fmla="*/ 8380 h 10000"/>
                  <a:gd name="connsiteX31" fmla="*/ 1777 w 10000"/>
                  <a:gd name="connsiteY31" fmla="*/ 9379 h 10000"/>
                  <a:gd name="connsiteX32" fmla="*/ 1498 w 10000"/>
                  <a:gd name="connsiteY32" fmla="*/ 9690 h 10000"/>
                  <a:gd name="connsiteX33" fmla="*/ 1429 w 10000"/>
                  <a:gd name="connsiteY33" fmla="*/ 9965 h 10000"/>
                  <a:gd name="connsiteX34" fmla="*/ 0 w 10000"/>
                  <a:gd name="connsiteY34" fmla="*/ 10000 h 10000"/>
                  <a:gd name="connsiteX35" fmla="*/ 0 w 10000"/>
                  <a:gd name="connsiteY35" fmla="*/ 10000 h 10000"/>
                  <a:gd name="connsiteX36" fmla="*/ 35 w 10000"/>
                  <a:gd name="connsiteY36" fmla="*/ 9690 h 10000"/>
                  <a:gd name="connsiteX37" fmla="*/ 279 w 10000"/>
                  <a:gd name="connsiteY37" fmla="*/ 9483 h 10000"/>
                  <a:gd name="connsiteX38" fmla="*/ 488 w 10000"/>
                  <a:gd name="connsiteY38" fmla="*/ 9104 h 10000"/>
                  <a:gd name="connsiteX39" fmla="*/ 453 w 10000"/>
                  <a:gd name="connsiteY39" fmla="*/ 8862 h 10000"/>
                  <a:gd name="connsiteX40" fmla="*/ 697 w 10000"/>
                  <a:gd name="connsiteY40" fmla="*/ 8345 h 10000"/>
                  <a:gd name="connsiteX41" fmla="*/ 1045 w 10000"/>
                  <a:gd name="connsiteY41" fmla="*/ 7896 h 10000"/>
                  <a:gd name="connsiteX42" fmla="*/ 1289 w 10000"/>
                  <a:gd name="connsiteY42" fmla="*/ 7793 h 10000"/>
                  <a:gd name="connsiteX43" fmla="*/ 1463 w 10000"/>
                  <a:gd name="connsiteY43" fmla="*/ 7379 h 10000"/>
                  <a:gd name="connsiteX44" fmla="*/ 1463 w 10000"/>
                  <a:gd name="connsiteY44" fmla="*/ 7000 h 10000"/>
                  <a:gd name="connsiteX45" fmla="*/ 1707 w 10000"/>
                  <a:gd name="connsiteY45" fmla="*/ 6552 h 10000"/>
                  <a:gd name="connsiteX46" fmla="*/ 2125 w 10000"/>
                  <a:gd name="connsiteY46" fmla="*/ 6276 h 10000"/>
                  <a:gd name="connsiteX47" fmla="*/ 2544 w 10000"/>
                  <a:gd name="connsiteY47" fmla="*/ 5552 h 10000"/>
                  <a:gd name="connsiteX48" fmla="*/ 2578 w 10000"/>
                  <a:gd name="connsiteY48" fmla="*/ 5552 h 10000"/>
                  <a:gd name="connsiteX49" fmla="*/ 2892 w 10000"/>
                  <a:gd name="connsiteY49" fmla="*/ 5276 h 10000"/>
                  <a:gd name="connsiteX50" fmla="*/ 3449 w 10000"/>
                  <a:gd name="connsiteY50" fmla="*/ 5207 h 10000"/>
                  <a:gd name="connsiteX51" fmla="*/ 3972 w 10000"/>
                  <a:gd name="connsiteY51" fmla="*/ 4723 h 10000"/>
                  <a:gd name="connsiteX52" fmla="*/ 4286 w 10000"/>
                  <a:gd name="connsiteY52" fmla="*/ 4517 h 10000"/>
                  <a:gd name="connsiteX53" fmla="*/ 4808 w 10000"/>
                  <a:gd name="connsiteY53" fmla="*/ 3931 h 10000"/>
                  <a:gd name="connsiteX54" fmla="*/ 4669 w 10000"/>
                  <a:gd name="connsiteY54" fmla="*/ 3035 h 10000"/>
                  <a:gd name="connsiteX55" fmla="*/ 4913 w 10000"/>
                  <a:gd name="connsiteY55" fmla="*/ 2414 h 10000"/>
                  <a:gd name="connsiteX56" fmla="*/ 5017 w 10000"/>
                  <a:gd name="connsiteY56" fmla="*/ 2034 h 10000"/>
                  <a:gd name="connsiteX57" fmla="*/ 5436 w 10000"/>
                  <a:gd name="connsiteY57" fmla="*/ 1552 h 10000"/>
                  <a:gd name="connsiteX58" fmla="*/ 6028 w 10000"/>
                  <a:gd name="connsiteY58" fmla="*/ 1241 h 10000"/>
                  <a:gd name="connsiteX59" fmla="*/ 6481 w 10000"/>
                  <a:gd name="connsiteY59" fmla="*/ 931 h 10000"/>
                  <a:gd name="connsiteX60" fmla="*/ 6899 w 10000"/>
                  <a:gd name="connsiteY60" fmla="*/ 207 h 10000"/>
                  <a:gd name="connsiteX0" fmla="*/ 6481 w 10000"/>
                  <a:gd name="connsiteY0" fmla="*/ 931 h 10000"/>
                  <a:gd name="connsiteX1" fmla="*/ 8502 w 10000"/>
                  <a:gd name="connsiteY1" fmla="*/ 0 h 10000"/>
                  <a:gd name="connsiteX2" fmla="*/ 9094 w 10000"/>
                  <a:gd name="connsiteY2" fmla="*/ 172 h 10000"/>
                  <a:gd name="connsiteX3" fmla="*/ 9373 w 10000"/>
                  <a:gd name="connsiteY3" fmla="*/ 172 h 10000"/>
                  <a:gd name="connsiteX4" fmla="*/ 9582 w 10000"/>
                  <a:gd name="connsiteY4" fmla="*/ 621 h 10000"/>
                  <a:gd name="connsiteX5" fmla="*/ 9617 w 10000"/>
                  <a:gd name="connsiteY5" fmla="*/ 1068 h 10000"/>
                  <a:gd name="connsiteX6" fmla="*/ 9826 w 10000"/>
                  <a:gd name="connsiteY6" fmla="*/ 1827 h 10000"/>
                  <a:gd name="connsiteX7" fmla="*/ 10000 w 10000"/>
                  <a:gd name="connsiteY7" fmla="*/ 1965 h 10000"/>
                  <a:gd name="connsiteX8" fmla="*/ 9895 w 10000"/>
                  <a:gd name="connsiteY8" fmla="*/ 2241 h 10000"/>
                  <a:gd name="connsiteX9" fmla="*/ 9094 w 10000"/>
                  <a:gd name="connsiteY9" fmla="*/ 2379 h 10000"/>
                  <a:gd name="connsiteX10" fmla="*/ 8815 w 10000"/>
                  <a:gd name="connsiteY10" fmla="*/ 2655 h 10000"/>
                  <a:gd name="connsiteX11" fmla="*/ 8432 w 10000"/>
                  <a:gd name="connsiteY11" fmla="*/ 2689 h 10000"/>
                  <a:gd name="connsiteX12" fmla="*/ 8432 w 10000"/>
                  <a:gd name="connsiteY12" fmla="*/ 3241 h 10000"/>
                  <a:gd name="connsiteX13" fmla="*/ 7700 w 10000"/>
                  <a:gd name="connsiteY13" fmla="*/ 3517 h 10000"/>
                  <a:gd name="connsiteX14" fmla="*/ 7456 w 10000"/>
                  <a:gd name="connsiteY14" fmla="*/ 3862 h 10000"/>
                  <a:gd name="connsiteX15" fmla="*/ 6969 w 10000"/>
                  <a:gd name="connsiteY15" fmla="*/ 4069 h 10000"/>
                  <a:gd name="connsiteX16" fmla="*/ 6341 w 10000"/>
                  <a:gd name="connsiteY16" fmla="*/ 4172 h 10000"/>
                  <a:gd name="connsiteX17" fmla="*/ 5331 w 10000"/>
                  <a:gd name="connsiteY17" fmla="*/ 4690 h 10000"/>
                  <a:gd name="connsiteX18" fmla="*/ 5331 w 10000"/>
                  <a:gd name="connsiteY18" fmla="*/ 5552 h 10000"/>
                  <a:gd name="connsiteX19" fmla="*/ 5226 w 10000"/>
                  <a:gd name="connsiteY19" fmla="*/ 5552 h 10000"/>
                  <a:gd name="connsiteX20" fmla="*/ 5226 w 10000"/>
                  <a:gd name="connsiteY20" fmla="*/ 5552 h 10000"/>
                  <a:gd name="connsiteX21" fmla="*/ 5226 w 10000"/>
                  <a:gd name="connsiteY21" fmla="*/ 5931 h 10000"/>
                  <a:gd name="connsiteX22" fmla="*/ 4843 w 10000"/>
                  <a:gd name="connsiteY22" fmla="*/ 5966 h 10000"/>
                  <a:gd name="connsiteX23" fmla="*/ 4634 w 10000"/>
                  <a:gd name="connsiteY23" fmla="*/ 6103 h 10000"/>
                  <a:gd name="connsiteX24" fmla="*/ 4355 w 10000"/>
                  <a:gd name="connsiteY24" fmla="*/ 6103 h 10000"/>
                  <a:gd name="connsiteX25" fmla="*/ 4146 w 10000"/>
                  <a:gd name="connsiteY25" fmla="*/ 6034 h 10000"/>
                  <a:gd name="connsiteX26" fmla="*/ 3624 w 10000"/>
                  <a:gd name="connsiteY26" fmla="*/ 6103 h 10000"/>
                  <a:gd name="connsiteX27" fmla="*/ 3415 w 10000"/>
                  <a:gd name="connsiteY27" fmla="*/ 6655 h 10000"/>
                  <a:gd name="connsiteX28" fmla="*/ 3206 w 10000"/>
                  <a:gd name="connsiteY28" fmla="*/ 6724 h 10000"/>
                  <a:gd name="connsiteX29" fmla="*/ 2892 w 10000"/>
                  <a:gd name="connsiteY29" fmla="*/ 7621 h 10000"/>
                  <a:gd name="connsiteX30" fmla="*/ 2021 w 10000"/>
                  <a:gd name="connsiteY30" fmla="*/ 8380 h 10000"/>
                  <a:gd name="connsiteX31" fmla="*/ 1777 w 10000"/>
                  <a:gd name="connsiteY31" fmla="*/ 9379 h 10000"/>
                  <a:gd name="connsiteX32" fmla="*/ 1498 w 10000"/>
                  <a:gd name="connsiteY32" fmla="*/ 9690 h 10000"/>
                  <a:gd name="connsiteX33" fmla="*/ 1429 w 10000"/>
                  <a:gd name="connsiteY33" fmla="*/ 9965 h 10000"/>
                  <a:gd name="connsiteX34" fmla="*/ 0 w 10000"/>
                  <a:gd name="connsiteY34" fmla="*/ 10000 h 10000"/>
                  <a:gd name="connsiteX35" fmla="*/ 0 w 10000"/>
                  <a:gd name="connsiteY35" fmla="*/ 10000 h 10000"/>
                  <a:gd name="connsiteX36" fmla="*/ 35 w 10000"/>
                  <a:gd name="connsiteY36" fmla="*/ 9690 h 10000"/>
                  <a:gd name="connsiteX37" fmla="*/ 279 w 10000"/>
                  <a:gd name="connsiteY37" fmla="*/ 9483 h 10000"/>
                  <a:gd name="connsiteX38" fmla="*/ 488 w 10000"/>
                  <a:gd name="connsiteY38" fmla="*/ 9104 h 10000"/>
                  <a:gd name="connsiteX39" fmla="*/ 453 w 10000"/>
                  <a:gd name="connsiteY39" fmla="*/ 8862 h 10000"/>
                  <a:gd name="connsiteX40" fmla="*/ 697 w 10000"/>
                  <a:gd name="connsiteY40" fmla="*/ 8345 h 10000"/>
                  <a:gd name="connsiteX41" fmla="*/ 1045 w 10000"/>
                  <a:gd name="connsiteY41" fmla="*/ 7896 h 10000"/>
                  <a:gd name="connsiteX42" fmla="*/ 1289 w 10000"/>
                  <a:gd name="connsiteY42" fmla="*/ 7793 h 10000"/>
                  <a:gd name="connsiteX43" fmla="*/ 1463 w 10000"/>
                  <a:gd name="connsiteY43" fmla="*/ 7379 h 10000"/>
                  <a:gd name="connsiteX44" fmla="*/ 1463 w 10000"/>
                  <a:gd name="connsiteY44" fmla="*/ 7000 h 10000"/>
                  <a:gd name="connsiteX45" fmla="*/ 1707 w 10000"/>
                  <a:gd name="connsiteY45" fmla="*/ 6552 h 10000"/>
                  <a:gd name="connsiteX46" fmla="*/ 2125 w 10000"/>
                  <a:gd name="connsiteY46" fmla="*/ 6276 h 10000"/>
                  <a:gd name="connsiteX47" fmla="*/ 2544 w 10000"/>
                  <a:gd name="connsiteY47" fmla="*/ 5552 h 10000"/>
                  <a:gd name="connsiteX48" fmla="*/ 2578 w 10000"/>
                  <a:gd name="connsiteY48" fmla="*/ 5552 h 10000"/>
                  <a:gd name="connsiteX49" fmla="*/ 2892 w 10000"/>
                  <a:gd name="connsiteY49" fmla="*/ 5276 h 10000"/>
                  <a:gd name="connsiteX50" fmla="*/ 3449 w 10000"/>
                  <a:gd name="connsiteY50" fmla="*/ 5207 h 10000"/>
                  <a:gd name="connsiteX51" fmla="*/ 3972 w 10000"/>
                  <a:gd name="connsiteY51" fmla="*/ 4723 h 10000"/>
                  <a:gd name="connsiteX52" fmla="*/ 4286 w 10000"/>
                  <a:gd name="connsiteY52" fmla="*/ 4517 h 10000"/>
                  <a:gd name="connsiteX53" fmla="*/ 4808 w 10000"/>
                  <a:gd name="connsiteY53" fmla="*/ 3931 h 10000"/>
                  <a:gd name="connsiteX54" fmla="*/ 4669 w 10000"/>
                  <a:gd name="connsiteY54" fmla="*/ 3035 h 10000"/>
                  <a:gd name="connsiteX55" fmla="*/ 4913 w 10000"/>
                  <a:gd name="connsiteY55" fmla="*/ 2414 h 10000"/>
                  <a:gd name="connsiteX56" fmla="*/ 5017 w 10000"/>
                  <a:gd name="connsiteY56" fmla="*/ 2034 h 10000"/>
                  <a:gd name="connsiteX57" fmla="*/ 5436 w 10000"/>
                  <a:gd name="connsiteY57" fmla="*/ 1552 h 10000"/>
                  <a:gd name="connsiteX58" fmla="*/ 6028 w 10000"/>
                  <a:gd name="connsiteY58" fmla="*/ 1241 h 10000"/>
                  <a:gd name="connsiteX59" fmla="*/ 6481 w 10000"/>
                  <a:gd name="connsiteY59" fmla="*/ 931 h 10000"/>
                  <a:gd name="connsiteX0" fmla="*/ 6481 w 10000"/>
                  <a:gd name="connsiteY0" fmla="*/ 759 h 9828"/>
                  <a:gd name="connsiteX1" fmla="*/ 9094 w 10000"/>
                  <a:gd name="connsiteY1" fmla="*/ 0 h 9828"/>
                  <a:gd name="connsiteX2" fmla="*/ 9373 w 10000"/>
                  <a:gd name="connsiteY2" fmla="*/ 0 h 9828"/>
                  <a:gd name="connsiteX3" fmla="*/ 9582 w 10000"/>
                  <a:gd name="connsiteY3" fmla="*/ 449 h 9828"/>
                  <a:gd name="connsiteX4" fmla="*/ 9617 w 10000"/>
                  <a:gd name="connsiteY4" fmla="*/ 896 h 9828"/>
                  <a:gd name="connsiteX5" fmla="*/ 9826 w 10000"/>
                  <a:gd name="connsiteY5" fmla="*/ 1655 h 9828"/>
                  <a:gd name="connsiteX6" fmla="*/ 10000 w 10000"/>
                  <a:gd name="connsiteY6" fmla="*/ 1793 h 9828"/>
                  <a:gd name="connsiteX7" fmla="*/ 9895 w 10000"/>
                  <a:gd name="connsiteY7" fmla="*/ 2069 h 9828"/>
                  <a:gd name="connsiteX8" fmla="*/ 9094 w 10000"/>
                  <a:gd name="connsiteY8" fmla="*/ 2207 h 9828"/>
                  <a:gd name="connsiteX9" fmla="*/ 8815 w 10000"/>
                  <a:gd name="connsiteY9" fmla="*/ 2483 h 9828"/>
                  <a:gd name="connsiteX10" fmla="*/ 8432 w 10000"/>
                  <a:gd name="connsiteY10" fmla="*/ 2517 h 9828"/>
                  <a:gd name="connsiteX11" fmla="*/ 8432 w 10000"/>
                  <a:gd name="connsiteY11" fmla="*/ 3069 h 9828"/>
                  <a:gd name="connsiteX12" fmla="*/ 7700 w 10000"/>
                  <a:gd name="connsiteY12" fmla="*/ 3345 h 9828"/>
                  <a:gd name="connsiteX13" fmla="*/ 7456 w 10000"/>
                  <a:gd name="connsiteY13" fmla="*/ 3690 h 9828"/>
                  <a:gd name="connsiteX14" fmla="*/ 6969 w 10000"/>
                  <a:gd name="connsiteY14" fmla="*/ 3897 h 9828"/>
                  <a:gd name="connsiteX15" fmla="*/ 6341 w 10000"/>
                  <a:gd name="connsiteY15" fmla="*/ 4000 h 9828"/>
                  <a:gd name="connsiteX16" fmla="*/ 5331 w 10000"/>
                  <a:gd name="connsiteY16" fmla="*/ 4518 h 9828"/>
                  <a:gd name="connsiteX17" fmla="*/ 5331 w 10000"/>
                  <a:gd name="connsiteY17" fmla="*/ 5380 h 9828"/>
                  <a:gd name="connsiteX18" fmla="*/ 5226 w 10000"/>
                  <a:gd name="connsiteY18" fmla="*/ 5380 h 9828"/>
                  <a:gd name="connsiteX19" fmla="*/ 5226 w 10000"/>
                  <a:gd name="connsiteY19" fmla="*/ 5380 h 9828"/>
                  <a:gd name="connsiteX20" fmla="*/ 5226 w 10000"/>
                  <a:gd name="connsiteY20" fmla="*/ 5759 h 9828"/>
                  <a:gd name="connsiteX21" fmla="*/ 4843 w 10000"/>
                  <a:gd name="connsiteY21" fmla="*/ 5794 h 9828"/>
                  <a:gd name="connsiteX22" fmla="*/ 4634 w 10000"/>
                  <a:gd name="connsiteY22" fmla="*/ 5931 h 9828"/>
                  <a:gd name="connsiteX23" fmla="*/ 4355 w 10000"/>
                  <a:gd name="connsiteY23" fmla="*/ 5931 h 9828"/>
                  <a:gd name="connsiteX24" fmla="*/ 4146 w 10000"/>
                  <a:gd name="connsiteY24" fmla="*/ 5862 h 9828"/>
                  <a:gd name="connsiteX25" fmla="*/ 3624 w 10000"/>
                  <a:gd name="connsiteY25" fmla="*/ 5931 h 9828"/>
                  <a:gd name="connsiteX26" fmla="*/ 3415 w 10000"/>
                  <a:gd name="connsiteY26" fmla="*/ 6483 h 9828"/>
                  <a:gd name="connsiteX27" fmla="*/ 3206 w 10000"/>
                  <a:gd name="connsiteY27" fmla="*/ 6552 h 9828"/>
                  <a:gd name="connsiteX28" fmla="*/ 2892 w 10000"/>
                  <a:gd name="connsiteY28" fmla="*/ 7449 h 9828"/>
                  <a:gd name="connsiteX29" fmla="*/ 2021 w 10000"/>
                  <a:gd name="connsiteY29" fmla="*/ 8208 h 9828"/>
                  <a:gd name="connsiteX30" fmla="*/ 1777 w 10000"/>
                  <a:gd name="connsiteY30" fmla="*/ 9207 h 9828"/>
                  <a:gd name="connsiteX31" fmla="*/ 1498 w 10000"/>
                  <a:gd name="connsiteY31" fmla="*/ 9518 h 9828"/>
                  <a:gd name="connsiteX32" fmla="*/ 1429 w 10000"/>
                  <a:gd name="connsiteY32" fmla="*/ 9793 h 9828"/>
                  <a:gd name="connsiteX33" fmla="*/ 0 w 10000"/>
                  <a:gd name="connsiteY33" fmla="*/ 9828 h 9828"/>
                  <a:gd name="connsiteX34" fmla="*/ 0 w 10000"/>
                  <a:gd name="connsiteY34" fmla="*/ 9828 h 9828"/>
                  <a:gd name="connsiteX35" fmla="*/ 35 w 10000"/>
                  <a:gd name="connsiteY35" fmla="*/ 9518 h 9828"/>
                  <a:gd name="connsiteX36" fmla="*/ 279 w 10000"/>
                  <a:gd name="connsiteY36" fmla="*/ 9311 h 9828"/>
                  <a:gd name="connsiteX37" fmla="*/ 488 w 10000"/>
                  <a:gd name="connsiteY37" fmla="*/ 8932 h 9828"/>
                  <a:gd name="connsiteX38" fmla="*/ 453 w 10000"/>
                  <a:gd name="connsiteY38" fmla="*/ 8690 h 9828"/>
                  <a:gd name="connsiteX39" fmla="*/ 697 w 10000"/>
                  <a:gd name="connsiteY39" fmla="*/ 8173 h 9828"/>
                  <a:gd name="connsiteX40" fmla="*/ 1045 w 10000"/>
                  <a:gd name="connsiteY40" fmla="*/ 7724 h 9828"/>
                  <a:gd name="connsiteX41" fmla="*/ 1289 w 10000"/>
                  <a:gd name="connsiteY41" fmla="*/ 7621 h 9828"/>
                  <a:gd name="connsiteX42" fmla="*/ 1463 w 10000"/>
                  <a:gd name="connsiteY42" fmla="*/ 7207 h 9828"/>
                  <a:gd name="connsiteX43" fmla="*/ 1463 w 10000"/>
                  <a:gd name="connsiteY43" fmla="*/ 6828 h 9828"/>
                  <a:gd name="connsiteX44" fmla="*/ 1707 w 10000"/>
                  <a:gd name="connsiteY44" fmla="*/ 6380 h 9828"/>
                  <a:gd name="connsiteX45" fmla="*/ 2125 w 10000"/>
                  <a:gd name="connsiteY45" fmla="*/ 6104 h 9828"/>
                  <a:gd name="connsiteX46" fmla="*/ 2544 w 10000"/>
                  <a:gd name="connsiteY46" fmla="*/ 5380 h 9828"/>
                  <a:gd name="connsiteX47" fmla="*/ 2578 w 10000"/>
                  <a:gd name="connsiteY47" fmla="*/ 5380 h 9828"/>
                  <a:gd name="connsiteX48" fmla="*/ 2892 w 10000"/>
                  <a:gd name="connsiteY48" fmla="*/ 5104 h 9828"/>
                  <a:gd name="connsiteX49" fmla="*/ 3449 w 10000"/>
                  <a:gd name="connsiteY49" fmla="*/ 5035 h 9828"/>
                  <a:gd name="connsiteX50" fmla="*/ 3972 w 10000"/>
                  <a:gd name="connsiteY50" fmla="*/ 4551 h 9828"/>
                  <a:gd name="connsiteX51" fmla="*/ 4286 w 10000"/>
                  <a:gd name="connsiteY51" fmla="*/ 4345 h 9828"/>
                  <a:gd name="connsiteX52" fmla="*/ 4808 w 10000"/>
                  <a:gd name="connsiteY52" fmla="*/ 3759 h 9828"/>
                  <a:gd name="connsiteX53" fmla="*/ 4669 w 10000"/>
                  <a:gd name="connsiteY53" fmla="*/ 2863 h 9828"/>
                  <a:gd name="connsiteX54" fmla="*/ 4913 w 10000"/>
                  <a:gd name="connsiteY54" fmla="*/ 2242 h 9828"/>
                  <a:gd name="connsiteX55" fmla="*/ 5017 w 10000"/>
                  <a:gd name="connsiteY55" fmla="*/ 1862 h 9828"/>
                  <a:gd name="connsiteX56" fmla="*/ 5436 w 10000"/>
                  <a:gd name="connsiteY56" fmla="*/ 1380 h 9828"/>
                  <a:gd name="connsiteX57" fmla="*/ 6028 w 10000"/>
                  <a:gd name="connsiteY57" fmla="*/ 1069 h 9828"/>
                  <a:gd name="connsiteX58" fmla="*/ 6481 w 10000"/>
                  <a:gd name="connsiteY58" fmla="*/ 759 h 9828"/>
                  <a:gd name="connsiteX0" fmla="*/ 6481 w 10000"/>
                  <a:gd name="connsiteY0" fmla="*/ 772 h 10000"/>
                  <a:gd name="connsiteX1" fmla="*/ 9094 w 10000"/>
                  <a:gd name="connsiteY1" fmla="*/ 0 h 10000"/>
                  <a:gd name="connsiteX2" fmla="*/ 9582 w 10000"/>
                  <a:gd name="connsiteY2" fmla="*/ 457 h 10000"/>
                  <a:gd name="connsiteX3" fmla="*/ 9617 w 10000"/>
                  <a:gd name="connsiteY3" fmla="*/ 912 h 10000"/>
                  <a:gd name="connsiteX4" fmla="*/ 9826 w 10000"/>
                  <a:gd name="connsiteY4" fmla="*/ 1684 h 10000"/>
                  <a:gd name="connsiteX5" fmla="*/ 10000 w 10000"/>
                  <a:gd name="connsiteY5" fmla="*/ 1824 h 10000"/>
                  <a:gd name="connsiteX6" fmla="*/ 9895 w 10000"/>
                  <a:gd name="connsiteY6" fmla="*/ 2105 h 10000"/>
                  <a:gd name="connsiteX7" fmla="*/ 9094 w 10000"/>
                  <a:gd name="connsiteY7" fmla="*/ 2246 h 10000"/>
                  <a:gd name="connsiteX8" fmla="*/ 8815 w 10000"/>
                  <a:gd name="connsiteY8" fmla="*/ 2526 h 10000"/>
                  <a:gd name="connsiteX9" fmla="*/ 8432 w 10000"/>
                  <a:gd name="connsiteY9" fmla="*/ 2561 h 10000"/>
                  <a:gd name="connsiteX10" fmla="*/ 8432 w 10000"/>
                  <a:gd name="connsiteY10" fmla="*/ 3123 h 10000"/>
                  <a:gd name="connsiteX11" fmla="*/ 7700 w 10000"/>
                  <a:gd name="connsiteY11" fmla="*/ 3404 h 10000"/>
                  <a:gd name="connsiteX12" fmla="*/ 7456 w 10000"/>
                  <a:gd name="connsiteY12" fmla="*/ 3755 h 10000"/>
                  <a:gd name="connsiteX13" fmla="*/ 6969 w 10000"/>
                  <a:gd name="connsiteY13" fmla="*/ 3965 h 10000"/>
                  <a:gd name="connsiteX14" fmla="*/ 6341 w 10000"/>
                  <a:gd name="connsiteY14" fmla="*/ 4070 h 10000"/>
                  <a:gd name="connsiteX15" fmla="*/ 5331 w 10000"/>
                  <a:gd name="connsiteY15" fmla="*/ 4597 h 10000"/>
                  <a:gd name="connsiteX16" fmla="*/ 5331 w 10000"/>
                  <a:gd name="connsiteY16" fmla="*/ 5474 h 10000"/>
                  <a:gd name="connsiteX17" fmla="*/ 5226 w 10000"/>
                  <a:gd name="connsiteY17" fmla="*/ 5474 h 10000"/>
                  <a:gd name="connsiteX18" fmla="*/ 5226 w 10000"/>
                  <a:gd name="connsiteY18" fmla="*/ 5474 h 10000"/>
                  <a:gd name="connsiteX19" fmla="*/ 5226 w 10000"/>
                  <a:gd name="connsiteY19" fmla="*/ 5860 h 10000"/>
                  <a:gd name="connsiteX20" fmla="*/ 4843 w 10000"/>
                  <a:gd name="connsiteY20" fmla="*/ 5895 h 10000"/>
                  <a:gd name="connsiteX21" fmla="*/ 4634 w 10000"/>
                  <a:gd name="connsiteY21" fmla="*/ 6035 h 10000"/>
                  <a:gd name="connsiteX22" fmla="*/ 4355 w 10000"/>
                  <a:gd name="connsiteY22" fmla="*/ 6035 h 10000"/>
                  <a:gd name="connsiteX23" fmla="*/ 4146 w 10000"/>
                  <a:gd name="connsiteY23" fmla="*/ 5965 h 10000"/>
                  <a:gd name="connsiteX24" fmla="*/ 3624 w 10000"/>
                  <a:gd name="connsiteY24" fmla="*/ 6035 h 10000"/>
                  <a:gd name="connsiteX25" fmla="*/ 3415 w 10000"/>
                  <a:gd name="connsiteY25" fmla="*/ 6596 h 10000"/>
                  <a:gd name="connsiteX26" fmla="*/ 3206 w 10000"/>
                  <a:gd name="connsiteY26" fmla="*/ 6667 h 10000"/>
                  <a:gd name="connsiteX27" fmla="*/ 2892 w 10000"/>
                  <a:gd name="connsiteY27" fmla="*/ 7579 h 10000"/>
                  <a:gd name="connsiteX28" fmla="*/ 2021 w 10000"/>
                  <a:gd name="connsiteY28" fmla="*/ 8352 h 10000"/>
                  <a:gd name="connsiteX29" fmla="*/ 1777 w 10000"/>
                  <a:gd name="connsiteY29" fmla="*/ 9368 h 10000"/>
                  <a:gd name="connsiteX30" fmla="*/ 1498 w 10000"/>
                  <a:gd name="connsiteY30" fmla="*/ 9685 h 10000"/>
                  <a:gd name="connsiteX31" fmla="*/ 1429 w 10000"/>
                  <a:gd name="connsiteY31" fmla="*/ 9964 h 10000"/>
                  <a:gd name="connsiteX32" fmla="*/ 0 w 10000"/>
                  <a:gd name="connsiteY32" fmla="*/ 10000 h 10000"/>
                  <a:gd name="connsiteX33" fmla="*/ 0 w 10000"/>
                  <a:gd name="connsiteY33" fmla="*/ 10000 h 10000"/>
                  <a:gd name="connsiteX34" fmla="*/ 35 w 10000"/>
                  <a:gd name="connsiteY34" fmla="*/ 9685 h 10000"/>
                  <a:gd name="connsiteX35" fmla="*/ 279 w 10000"/>
                  <a:gd name="connsiteY35" fmla="*/ 9474 h 10000"/>
                  <a:gd name="connsiteX36" fmla="*/ 488 w 10000"/>
                  <a:gd name="connsiteY36" fmla="*/ 9088 h 10000"/>
                  <a:gd name="connsiteX37" fmla="*/ 453 w 10000"/>
                  <a:gd name="connsiteY37" fmla="*/ 8842 h 10000"/>
                  <a:gd name="connsiteX38" fmla="*/ 697 w 10000"/>
                  <a:gd name="connsiteY38" fmla="*/ 8316 h 10000"/>
                  <a:gd name="connsiteX39" fmla="*/ 1045 w 10000"/>
                  <a:gd name="connsiteY39" fmla="*/ 7859 h 10000"/>
                  <a:gd name="connsiteX40" fmla="*/ 1289 w 10000"/>
                  <a:gd name="connsiteY40" fmla="*/ 7754 h 10000"/>
                  <a:gd name="connsiteX41" fmla="*/ 1463 w 10000"/>
                  <a:gd name="connsiteY41" fmla="*/ 7333 h 10000"/>
                  <a:gd name="connsiteX42" fmla="*/ 1463 w 10000"/>
                  <a:gd name="connsiteY42" fmla="*/ 6947 h 10000"/>
                  <a:gd name="connsiteX43" fmla="*/ 1707 w 10000"/>
                  <a:gd name="connsiteY43" fmla="*/ 6492 h 10000"/>
                  <a:gd name="connsiteX44" fmla="*/ 2125 w 10000"/>
                  <a:gd name="connsiteY44" fmla="*/ 6211 h 10000"/>
                  <a:gd name="connsiteX45" fmla="*/ 2544 w 10000"/>
                  <a:gd name="connsiteY45" fmla="*/ 5474 h 10000"/>
                  <a:gd name="connsiteX46" fmla="*/ 2578 w 10000"/>
                  <a:gd name="connsiteY46" fmla="*/ 5474 h 10000"/>
                  <a:gd name="connsiteX47" fmla="*/ 2892 w 10000"/>
                  <a:gd name="connsiteY47" fmla="*/ 5193 h 10000"/>
                  <a:gd name="connsiteX48" fmla="*/ 3449 w 10000"/>
                  <a:gd name="connsiteY48" fmla="*/ 5123 h 10000"/>
                  <a:gd name="connsiteX49" fmla="*/ 3972 w 10000"/>
                  <a:gd name="connsiteY49" fmla="*/ 4631 h 10000"/>
                  <a:gd name="connsiteX50" fmla="*/ 4286 w 10000"/>
                  <a:gd name="connsiteY50" fmla="*/ 4421 h 10000"/>
                  <a:gd name="connsiteX51" fmla="*/ 4808 w 10000"/>
                  <a:gd name="connsiteY51" fmla="*/ 3825 h 10000"/>
                  <a:gd name="connsiteX52" fmla="*/ 4669 w 10000"/>
                  <a:gd name="connsiteY52" fmla="*/ 2913 h 10000"/>
                  <a:gd name="connsiteX53" fmla="*/ 4913 w 10000"/>
                  <a:gd name="connsiteY53" fmla="*/ 2281 h 10000"/>
                  <a:gd name="connsiteX54" fmla="*/ 5017 w 10000"/>
                  <a:gd name="connsiteY54" fmla="*/ 1895 h 10000"/>
                  <a:gd name="connsiteX55" fmla="*/ 5436 w 10000"/>
                  <a:gd name="connsiteY55" fmla="*/ 1404 h 10000"/>
                  <a:gd name="connsiteX56" fmla="*/ 6028 w 10000"/>
                  <a:gd name="connsiteY56" fmla="*/ 1088 h 10000"/>
                  <a:gd name="connsiteX57" fmla="*/ 6481 w 10000"/>
                  <a:gd name="connsiteY57" fmla="*/ 772 h 10000"/>
                  <a:gd name="connsiteX0" fmla="*/ 6481 w 10000"/>
                  <a:gd name="connsiteY0" fmla="*/ 315 h 9543"/>
                  <a:gd name="connsiteX1" fmla="*/ 9582 w 10000"/>
                  <a:gd name="connsiteY1" fmla="*/ 0 h 9543"/>
                  <a:gd name="connsiteX2" fmla="*/ 9617 w 10000"/>
                  <a:gd name="connsiteY2" fmla="*/ 455 h 9543"/>
                  <a:gd name="connsiteX3" fmla="*/ 9826 w 10000"/>
                  <a:gd name="connsiteY3" fmla="*/ 1227 h 9543"/>
                  <a:gd name="connsiteX4" fmla="*/ 10000 w 10000"/>
                  <a:gd name="connsiteY4" fmla="*/ 1367 h 9543"/>
                  <a:gd name="connsiteX5" fmla="*/ 9895 w 10000"/>
                  <a:gd name="connsiteY5" fmla="*/ 1648 h 9543"/>
                  <a:gd name="connsiteX6" fmla="*/ 9094 w 10000"/>
                  <a:gd name="connsiteY6" fmla="*/ 1789 h 9543"/>
                  <a:gd name="connsiteX7" fmla="*/ 8815 w 10000"/>
                  <a:gd name="connsiteY7" fmla="*/ 2069 h 9543"/>
                  <a:gd name="connsiteX8" fmla="*/ 8432 w 10000"/>
                  <a:gd name="connsiteY8" fmla="*/ 2104 h 9543"/>
                  <a:gd name="connsiteX9" fmla="*/ 8432 w 10000"/>
                  <a:gd name="connsiteY9" fmla="*/ 2666 h 9543"/>
                  <a:gd name="connsiteX10" fmla="*/ 7700 w 10000"/>
                  <a:gd name="connsiteY10" fmla="*/ 2947 h 9543"/>
                  <a:gd name="connsiteX11" fmla="*/ 7456 w 10000"/>
                  <a:gd name="connsiteY11" fmla="*/ 3298 h 9543"/>
                  <a:gd name="connsiteX12" fmla="*/ 6969 w 10000"/>
                  <a:gd name="connsiteY12" fmla="*/ 3508 h 9543"/>
                  <a:gd name="connsiteX13" fmla="*/ 6341 w 10000"/>
                  <a:gd name="connsiteY13" fmla="*/ 3613 h 9543"/>
                  <a:gd name="connsiteX14" fmla="*/ 5331 w 10000"/>
                  <a:gd name="connsiteY14" fmla="*/ 4140 h 9543"/>
                  <a:gd name="connsiteX15" fmla="*/ 5331 w 10000"/>
                  <a:gd name="connsiteY15" fmla="*/ 5017 h 9543"/>
                  <a:gd name="connsiteX16" fmla="*/ 5226 w 10000"/>
                  <a:gd name="connsiteY16" fmla="*/ 5017 h 9543"/>
                  <a:gd name="connsiteX17" fmla="*/ 5226 w 10000"/>
                  <a:gd name="connsiteY17" fmla="*/ 5017 h 9543"/>
                  <a:gd name="connsiteX18" fmla="*/ 5226 w 10000"/>
                  <a:gd name="connsiteY18" fmla="*/ 5403 h 9543"/>
                  <a:gd name="connsiteX19" fmla="*/ 4843 w 10000"/>
                  <a:gd name="connsiteY19" fmla="*/ 5438 h 9543"/>
                  <a:gd name="connsiteX20" fmla="*/ 4634 w 10000"/>
                  <a:gd name="connsiteY20" fmla="*/ 5578 h 9543"/>
                  <a:gd name="connsiteX21" fmla="*/ 4355 w 10000"/>
                  <a:gd name="connsiteY21" fmla="*/ 5578 h 9543"/>
                  <a:gd name="connsiteX22" fmla="*/ 4146 w 10000"/>
                  <a:gd name="connsiteY22" fmla="*/ 5508 h 9543"/>
                  <a:gd name="connsiteX23" fmla="*/ 3624 w 10000"/>
                  <a:gd name="connsiteY23" fmla="*/ 5578 h 9543"/>
                  <a:gd name="connsiteX24" fmla="*/ 3415 w 10000"/>
                  <a:gd name="connsiteY24" fmla="*/ 6139 h 9543"/>
                  <a:gd name="connsiteX25" fmla="*/ 3206 w 10000"/>
                  <a:gd name="connsiteY25" fmla="*/ 6210 h 9543"/>
                  <a:gd name="connsiteX26" fmla="*/ 2892 w 10000"/>
                  <a:gd name="connsiteY26" fmla="*/ 7122 h 9543"/>
                  <a:gd name="connsiteX27" fmla="*/ 2021 w 10000"/>
                  <a:gd name="connsiteY27" fmla="*/ 7895 h 9543"/>
                  <a:gd name="connsiteX28" fmla="*/ 1777 w 10000"/>
                  <a:gd name="connsiteY28" fmla="*/ 8911 h 9543"/>
                  <a:gd name="connsiteX29" fmla="*/ 1498 w 10000"/>
                  <a:gd name="connsiteY29" fmla="*/ 9228 h 9543"/>
                  <a:gd name="connsiteX30" fmla="*/ 1429 w 10000"/>
                  <a:gd name="connsiteY30" fmla="*/ 9507 h 9543"/>
                  <a:gd name="connsiteX31" fmla="*/ 0 w 10000"/>
                  <a:gd name="connsiteY31" fmla="*/ 9543 h 9543"/>
                  <a:gd name="connsiteX32" fmla="*/ 0 w 10000"/>
                  <a:gd name="connsiteY32" fmla="*/ 9543 h 9543"/>
                  <a:gd name="connsiteX33" fmla="*/ 35 w 10000"/>
                  <a:gd name="connsiteY33" fmla="*/ 9228 h 9543"/>
                  <a:gd name="connsiteX34" fmla="*/ 279 w 10000"/>
                  <a:gd name="connsiteY34" fmla="*/ 9017 h 9543"/>
                  <a:gd name="connsiteX35" fmla="*/ 488 w 10000"/>
                  <a:gd name="connsiteY35" fmla="*/ 8631 h 9543"/>
                  <a:gd name="connsiteX36" fmla="*/ 453 w 10000"/>
                  <a:gd name="connsiteY36" fmla="*/ 8385 h 9543"/>
                  <a:gd name="connsiteX37" fmla="*/ 697 w 10000"/>
                  <a:gd name="connsiteY37" fmla="*/ 7859 h 9543"/>
                  <a:gd name="connsiteX38" fmla="*/ 1045 w 10000"/>
                  <a:gd name="connsiteY38" fmla="*/ 7402 h 9543"/>
                  <a:gd name="connsiteX39" fmla="*/ 1289 w 10000"/>
                  <a:gd name="connsiteY39" fmla="*/ 7297 h 9543"/>
                  <a:gd name="connsiteX40" fmla="*/ 1463 w 10000"/>
                  <a:gd name="connsiteY40" fmla="*/ 6876 h 9543"/>
                  <a:gd name="connsiteX41" fmla="*/ 1463 w 10000"/>
                  <a:gd name="connsiteY41" fmla="*/ 6490 h 9543"/>
                  <a:gd name="connsiteX42" fmla="*/ 1707 w 10000"/>
                  <a:gd name="connsiteY42" fmla="*/ 6035 h 9543"/>
                  <a:gd name="connsiteX43" fmla="*/ 2125 w 10000"/>
                  <a:gd name="connsiteY43" fmla="*/ 5754 h 9543"/>
                  <a:gd name="connsiteX44" fmla="*/ 2544 w 10000"/>
                  <a:gd name="connsiteY44" fmla="*/ 5017 h 9543"/>
                  <a:gd name="connsiteX45" fmla="*/ 2578 w 10000"/>
                  <a:gd name="connsiteY45" fmla="*/ 5017 h 9543"/>
                  <a:gd name="connsiteX46" fmla="*/ 2892 w 10000"/>
                  <a:gd name="connsiteY46" fmla="*/ 4736 h 9543"/>
                  <a:gd name="connsiteX47" fmla="*/ 3449 w 10000"/>
                  <a:gd name="connsiteY47" fmla="*/ 4666 h 9543"/>
                  <a:gd name="connsiteX48" fmla="*/ 3972 w 10000"/>
                  <a:gd name="connsiteY48" fmla="*/ 4174 h 9543"/>
                  <a:gd name="connsiteX49" fmla="*/ 4286 w 10000"/>
                  <a:gd name="connsiteY49" fmla="*/ 3964 h 9543"/>
                  <a:gd name="connsiteX50" fmla="*/ 4808 w 10000"/>
                  <a:gd name="connsiteY50" fmla="*/ 3368 h 9543"/>
                  <a:gd name="connsiteX51" fmla="*/ 4669 w 10000"/>
                  <a:gd name="connsiteY51" fmla="*/ 2456 h 9543"/>
                  <a:gd name="connsiteX52" fmla="*/ 4913 w 10000"/>
                  <a:gd name="connsiteY52" fmla="*/ 1824 h 9543"/>
                  <a:gd name="connsiteX53" fmla="*/ 5017 w 10000"/>
                  <a:gd name="connsiteY53" fmla="*/ 1438 h 9543"/>
                  <a:gd name="connsiteX54" fmla="*/ 5436 w 10000"/>
                  <a:gd name="connsiteY54" fmla="*/ 947 h 9543"/>
                  <a:gd name="connsiteX55" fmla="*/ 6028 w 10000"/>
                  <a:gd name="connsiteY55" fmla="*/ 631 h 9543"/>
                  <a:gd name="connsiteX56" fmla="*/ 6481 w 10000"/>
                  <a:gd name="connsiteY56" fmla="*/ 315 h 9543"/>
                  <a:gd name="connsiteX0" fmla="*/ 6481 w 10000"/>
                  <a:gd name="connsiteY0" fmla="*/ 330 h 10000"/>
                  <a:gd name="connsiteX1" fmla="*/ 9582 w 10000"/>
                  <a:gd name="connsiteY1" fmla="*/ 0 h 10000"/>
                  <a:gd name="connsiteX2" fmla="*/ 9826 w 10000"/>
                  <a:gd name="connsiteY2" fmla="*/ 1286 h 10000"/>
                  <a:gd name="connsiteX3" fmla="*/ 10000 w 10000"/>
                  <a:gd name="connsiteY3" fmla="*/ 1432 h 10000"/>
                  <a:gd name="connsiteX4" fmla="*/ 9895 w 10000"/>
                  <a:gd name="connsiteY4" fmla="*/ 1727 h 10000"/>
                  <a:gd name="connsiteX5" fmla="*/ 9094 w 10000"/>
                  <a:gd name="connsiteY5" fmla="*/ 1875 h 10000"/>
                  <a:gd name="connsiteX6" fmla="*/ 8815 w 10000"/>
                  <a:gd name="connsiteY6" fmla="*/ 2168 h 10000"/>
                  <a:gd name="connsiteX7" fmla="*/ 8432 w 10000"/>
                  <a:gd name="connsiteY7" fmla="*/ 2205 h 10000"/>
                  <a:gd name="connsiteX8" fmla="*/ 8432 w 10000"/>
                  <a:gd name="connsiteY8" fmla="*/ 2794 h 10000"/>
                  <a:gd name="connsiteX9" fmla="*/ 7700 w 10000"/>
                  <a:gd name="connsiteY9" fmla="*/ 3088 h 10000"/>
                  <a:gd name="connsiteX10" fmla="*/ 7456 w 10000"/>
                  <a:gd name="connsiteY10" fmla="*/ 3456 h 10000"/>
                  <a:gd name="connsiteX11" fmla="*/ 6969 w 10000"/>
                  <a:gd name="connsiteY11" fmla="*/ 3676 h 10000"/>
                  <a:gd name="connsiteX12" fmla="*/ 6341 w 10000"/>
                  <a:gd name="connsiteY12" fmla="*/ 3786 h 10000"/>
                  <a:gd name="connsiteX13" fmla="*/ 5331 w 10000"/>
                  <a:gd name="connsiteY13" fmla="*/ 4338 h 10000"/>
                  <a:gd name="connsiteX14" fmla="*/ 5331 w 10000"/>
                  <a:gd name="connsiteY14" fmla="*/ 5257 h 10000"/>
                  <a:gd name="connsiteX15" fmla="*/ 5226 w 10000"/>
                  <a:gd name="connsiteY15" fmla="*/ 5257 h 10000"/>
                  <a:gd name="connsiteX16" fmla="*/ 5226 w 10000"/>
                  <a:gd name="connsiteY16" fmla="*/ 5257 h 10000"/>
                  <a:gd name="connsiteX17" fmla="*/ 5226 w 10000"/>
                  <a:gd name="connsiteY17" fmla="*/ 5662 h 10000"/>
                  <a:gd name="connsiteX18" fmla="*/ 4843 w 10000"/>
                  <a:gd name="connsiteY18" fmla="*/ 5698 h 10000"/>
                  <a:gd name="connsiteX19" fmla="*/ 4634 w 10000"/>
                  <a:gd name="connsiteY19" fmla="*/ 5845 h 10000"/>
                  <a:gd name="connsiteX20" fmla="*/ 4355 w 10000"/>
                  <a:gd name="connsiteY20" fmla="*/ 5845 h 10000"/>
                  <a:gd name="connsiteX21" fmla="*/ 4146 w 10000"/>
                  <a:gd name="connsiteY21" fmla="*/ 5772 h 10000"/>
                  <a:gd name="connsiteX22" fmla="*/ 3624 w 10000"/>
                  <a:gd name="connsiteY22" fmla="*/ 5845 h 10000"/>
                  <a:gd name="connsiteX23" fmla="*/ 3415 w 10000"/>
                  <a:gd name="connsiteY23" fmla="*/ 6433 h 10000"/>
                  <a:gd name="connsiteX24" fmla="*/ 3206 w 10000"/>
                  <a:gd name="connsiteY24" fmla="*/ 6507 h 10000"/>
                  <a:gd name="connsiteX25" fmla="*/ 2892 w 10000"/>
                  <a:gd name="connsiteY25" fmla="*/ 7463 h 10000"/>
                  <a:gd name="connsiteX26" fmla="*/ 2021 w 10000"/>
                  <a:gd name="connsiteY26" fmla="*/ 8273 h 10000"/>
                  <a:gd name="connsiteX27" fmla="*/ 1777 w 10000"/>
                  <a:gd name="connsiteY27" fmla="*/ 9338 h 10000"/>
                  <a:gd name="connsiteX28" fmla="*/ 1498 w 10000"/>
                  <a:gd name="connsiteY28" fmla="*/ 9670 h 10000"/>
                  <a:gd name="connsiteX29" fmla="*/ 1429 w 10000"/>
                  <a:gd name="connsiteY29" fmla="*/ 9962 h 10000"/>
                  <a:gd name="connsiteX30" fmla="*/ 0 w 10000"/>
                  <a:gd name="connsiteY30" fmla="*/ 10000 h 10000"/>
                  <a:gd name="connsiteX31" fmla="*/ 0 w 10000"/>
                  <a:gd name="connsiteY31" fmla="*/ 10000 h 10000"/>
                  <a:gd name="connsiteX32" fmla="*/ 35 w 10000"/>
                  <a:gd name="connsiteY32" fmla="*/ 9670 h 10000"/>
                  <a:gd name="connsiteX33" fmla="*/ 279 w 10000"/>
                  <a:gd name="connsiteY33" fmla="*/ 9449 h 10000"/>
                  <a:gd name="connsiteX34" fmla="*/ 488 w 10000"/>
                  <a:gd name="connsiteY34" fmla="*/ 9044 h 10000"/>
                  <a:gd name="connsiteX35" fmla="*/ 453 w 10000"/>
                  <a:gd name="connsiteY35" fmla="*/ 8787 h 10000"/>
                  <a:gd name="connsiteX36" fmla="*/ 697 w 10000"/>
                  <a:gd name="connsiteY36" fmla="*/ 8235 h 10000"/>
                  <a:gd name="connsiteX37" fmla="*/ 1045 w 10000"/>
                  <a:gd name="connsiteY37" fmla="*/ 7756 h 10000"/>
                  <a:gd name="connsiteX38" fmla="*/ 1289 w 10000"/>
                  <a:gd name="connsiteY38" fmla="*/ 7646 h 10000"/>
                  <a:gd name="connsiteX39" fmla="*/ 1463 w 10000"/>
                  <a:gd name="connsiteY39" fmla="*/ 7205 h 10000"/>
                  <a:gd name="connsiteX40" fmla="*/ 1463 w 10000"/>
                  <a:gd name="connsiteY40" fmla="*/ 6801 h 10000"/>
                  <a:gd name="connsiteX41" fmla="*/ 1707 w 10000"/>
                  <a:gd name="connsiteY41" fmla="*/ 6324 h 10000"/>
                  <a:gd name="connsiteX42" fmla="*/ 2125 w 10000"/>
                  <a:gd name="connsiteY42" fmla="*/ 6030 h 10000"/>
                  <a:gd name="connsiteX43" fmla="*/ 2544 w 10000"/>
                  <a:gd name="connsiteY43" fmla="*/ 5257 h 10000"/>
                  <a:gd name="connsiteX44" fmla="*/ 2578 w 10000"/>
                  <a:gd name="connsiteY44" fmla="*/ 5257 h 10000"/>
                  <a:gd name="connsiteX45" fmla="*/ 2892 w 10000"/>
                  <a:gd name="connsiteY45" fmla="*/ 4963 h 10000"/>
                  <a:gd name="connsiteX46" fmla="*/ 3449 w 10000"/>
                  <a:gd name="connsiteY46" fmla="*/ 4889 h 10000"/>
                  <a:gd name="connsiteX47" fmla="*/ 3972 w 10000"/>
                  <a:gd name="connsiteY47" fmla="*/ 4374 h 10000"/>
                  <a:gd name="connsiteX48" fmla="*/ 4286 w 10000"/>
                  <a:gd name="connsiteY48" fmla="*/ 4154 h 10000"/>
                  <a:gd name="connsiteX49" fmla="*/ 4808 w 10000"/>
                  <a:gd name="connsiteY49" fmla="*/ 3529 h 10000"/>
                  <a:gd name="connsiteX50" fmla="*/ 4669 w 10000"/>
                  <a:gd name="connsiteY50" fmla="*/ 2574 h 10000"/>
                  <a:gd name="connsiteX51" fmla="*/ 4913 w 10000"/>
                  <a:gd name="connsiteY51" fmla="*/ 1911 h 10000"/>
                  <a:gd name="connsiteX52" fmla="*/ 5017 w 10000"/>
                  <a:gd name="connsiteY52" fmla="*/ 1507 h 10000"/>
                  <a:gd name="connsiteX53" fmla="*/ 5436 w 10000"/>
                  <a:gd name="connsiteY53" fmla="*/ 992 h 10000"/>
                  <a:gd name="connsiteX54" fmla="*/ 6028 w 10000"/>
                  <a:gd name="connsiteY54" fmla="*/ 661 h 10000"/>
                  <a:gd name="connsiteX55" fmla="*/ 6481 w 10000"/>
                  <a:gd name="connsiteY55" fmla="*/ 330 h 10000"/>
                  <a:gd name="connsiteX0" fmla="*/ 6481 w 10000"/>
                  <a:gd name="connsiteY0" fmla="*/ 0 h 9670"/>
                  <a:gd name="connsiteX1" fmla="*/ 9826 w 10000"/>
                  <a:gd name="connsiteY1" fmla="*/ 956 h 9670"/>
                  <a:gd name="connsiteX2" fmla="*/ 10000 w 10000"/>
                  <a:gd name="connsiteY2" fmla="*/ 1102 h 9670"/>
                  <a:gd name="connsiteX3" fmla="*/ 9895 w 10000"/>
                  <a:gd name="connsiteY3" fmla="*/ 1397 h 9670"/>
                  <a:gd name="connsiteX4" fmla="*/ 9094 w 10000"/>
                  <a:gd name="connsiteY4" fmla="*/ 1545 h 9670"/>
                  <a:gd name="connsiteX5" fmla="*/ 8815 w 10000"/>
                  <a:gd name="connsiteY5" fmla="*/ 1838 h 9670"/>
                  <a:gd name="connsiteX6" fmla="*/ 8432 w 10000"/>
                  <a:gd name="connsiteY6" fmla="*/ 1875 h 9670"/>
                  <a:gd name="connsiteX7" fmla="*/ 8432 w 10000"/>
                  <a:gd name="connsiteY7" fmla="*/ 2464 h 9670"/>
                  <a:gd name="connsiteX8" fmla="*/ 7700 w 10000"/>
                  <a:gd name="connsiteY8" fmla="*/ 2758 h 9670"/>
                  <a:gd name="connsiteX9" fmla="*/ 7456 w 10000"/>
                  <a:gd name="connsiteY9" fmla="*/ 3126 h 9670"/>
                  <a:gd name="connsiteX10" fmla="*/ 6969 w 10000"/>
                  <a:gd name="connsiteY10" fmla="*/ 3346 h 9670"/>
                  <a:gd name="connsiteX11" fmla="*/ 6341 w 10000"/>
                  <a:gd name="connsiteY11" fmla="*/ 3456 h 9670"/>
                  <a:gd name="connsiteX12" fmla="*/ 5331 w 10000"/>
                  <a:gd name="connsiteY12" fmla="*/ 4008 h 9670"/>
                  <a:gd name="connsiteX13" fmla="*/ 5331 w 10000"/>
                  <a:gd name="connsiteY13" fmla="*/ 4927 h 9670"/>
                  <a:gd name="connsiteX14" fmla="*/ 5226 w 10000"/>
                  <a:gd name="connsiteY14" fmla="*/ 4927 h 9670"/>
                  <a:gd name="connsiteX15" fmla="*/ 5226 w 10000"/>
                  <a:gd name="connsiteY15" fmla="*/ 4927 h 9670"/>
                  <a:gd name="connsiteX16" fmla="*/ 5226 w 10000"/>
                  <a:gd name="connsiteY16" fmla="*/ 5332 h 9670"/>
                  <a:gd name="connsiteX17" fmla="*/ 4843 w 10000"/>
                  <a:gd name="connsiteY17" fmla="*/ 5368 h 9670"/>
                  <a:gd name="connsiteX18" fmla="*/ 4634 w 10000"/>
                  <a:gd name="connsiteY18" fmla="*/ 5515 h 9670"/>
                  <a:gd name="connsiteX19" fmla="*/ 4355 w 10000"/>
                  <a:gd name="connsiteY19" fmla="*/ 5515 h 9670"/>
                  <a:gd name="connsiteX20" fmla="*/ 4146 w 10000"/>
                  <a:gd name="connsiteY20" fmla="*/ 5442 h 9670"/>
                  <a:gd name="connsiteX21" fmla="*/ 3624 w 10000"/>
                  <a:gd name="connsiteY21" fmla="*/ 5515 h 9670"/>
                  <a:gd name="connsiteX22" fmla="*/ 3415 w 10000"/>
                  <a:gd name="connsiteY22" fmla="*/ 6103 h 9670"/>
                  <a:gd name="connsiteX23" fmla="*/ 3206 w 10000"/>
                  <a:gd name="connsiteY23" fmla="*/ 6177 h 9670"/>
                  <a:gd name="connsiteX24" fmla="*/ 2892 w 10000"/>
                  <a:gd name="connsiteY24" fmla="*/ 7133 h 9670"/>
                  <a:gd name="connsiteX25" fmla="*/ 2021 w 10000"/>
                  <a:gd name="connsiteY25" fmla="*/ 7943 h 9670"/>
                  <a:gd name="connsiteX26" fmla="*/ 1777 w 10000"/>
                  <a:gd name="connsiteY26" fmla="*/ 9008 h 9670"/>
                  <a:gd name="connsiteX27" fmla="*/ 1498 w 10000"/>
                  <a:gd name="connsiteY27" fmla="*/ 9340 h 9670"/>
                  <a:gd name="connsiteX28" fmla="*/ 1429 w 10000"/>
                  <a:gd name="connsiteY28" fmla="*/ 9632 h 9670"/>
                  <a:gd name="connsiteX29" fmla="*/ 0 w 10000"/>
                  <a:gd name="connsiteY29" fmla="*/ 9670 h 9670"/>
                  <a:gd name="connsiteX30" fmla="*/ 0 w 10000"/>
                  <a:gd name="connsiteY30" fmla="*/ 9670 h 9670"/>
                  <a:gd name="connsiteX31" fmla="*/ 35 w 10000"/>
                  <a:gd name="connsiteY31" fmla="*/ 9340 h 9670"/>
                  <a:gd name="connsiteX32" fmla="*/ 279 w 10000"/>
                  <a:gd name="connsiteY32" fmla="*/ 9119 h 9670"/>
                  <a:gd name="connsiteX33" fmla="*/ 488 w 10000"/>
                  <a:gd name="connsiteY33" fmla="*/ 8714 h 9670"/>
                  <a:gd name="connsiteX34" fmla="*/ 453 w 10000"/>
                  <a:gd name="connsiteY34" fmla="*/ 8457 h 9670"/>
                  <a:gd name="connsiteX35" fmla="*/ 697 w 10000"/>
                  <a:gd name="connsiteY35" fmla="*/ 7905 h 9670"/>
                  <a:gd name="connsiteX36" fmla="*/ 1045 w 10000"/>
                  <a:gd name="connsiteY36" fmla="*/ 7426 h 9670"/>
                  <a:gd name="connsiteX37" fmla="*/ 1289 w 10000"/>
                  <a:gd name="connsiteY37" fmla="*/ 7316 h 9670"/>
                  <a:gd name="connsiteX38" fmla="*/ 1463 w 10000"/>
                  <a:gd name="connsiteY38" fmla="*/ 6875 h 9670"/>
                  <a:gd name="connsiteX39" fmla="*/ 1463 w 10000"/>
                  <a:gd name="connsiteY39" fmla="*/ 6471 h 9670"/>
                  <a:gd name="connsiteX40" fmla="*/ 1707 w 10000"/>
                  <a:gd name="connsiteY40" fmla="*/ 5994 h 9670"/>
                  <a:gd name="connsiteX41" fmla="*/ 2125 w 10000"/>
                  <a:gd name="connsiteY41" fmla="*/ 5700 h 9670"/>
                  <a:gd name="connsiteX42" fmla="*/ 2544 w 10000"/>
                  <a:gd name="connsiteY42" fmla="*/ 4927 h 9670"/>
                  <a:gd name="connsiteX43" fmla="*/ 2578 w 10000"/>
                  <a:gd name="connsiteY43" fmla="*/ 4927 h 9670"/>
                  <a:gd name="connsiteX44" fmla="*/ 2892 w 10000"/>
                  <a:gd name="connsiteY44" fmla="*/ 4633 h 9670"/>
                  <a:gd name="connsiteX45" fmla="*/ 3449 w 10000"/>
                  <a:gd name="connsiteY45" fmla="*/ 4559 h 9670"/>
                  <a:gd name="connsiteX46" fmla="*/ 3972 w 10000"/>
                  <a:gd name="connsiteY46" fmla="*/ 4044 h 9670"/>
                  <a:gd name="connsiteX47" fmla="*/ 4286 w 10000"/>
                  <a:gd name="connsiteY47" fmla="*/ 3824 h 9670"/>
                  <a:gd name="connsiteX48" fmla="*/ 4808 w 10000"/>
                  <a:gd name="connsiteY48" fmla="*/ 3199 h 9670"/>
                  <a:gd name="connsiteX49" fmla="*/ 4669 w 10000"/>
                  <a:gd name="connsiteY49" fmla="*/ 2244 h 9670"/>
                  <a:gd name="connsiteX50" fmla="*/ 4913 w 10000"/>
                  <a:gd name="connsiteY50" fmla="*/ 1581 h 9670"/>
                  <a:gd name="connsiteX51" fmla="*/ 5017 w 10000"/>
                  <a:gd name="connsiteY51" fmla="*/ 1177 h 9670"/>
                  <a:gd name="connsiteX52" fmla="*/ 5436 w 10000"/>
                  <a:gd name="connsiteY52" fmla="*/ 662 h 9670"/>
                  <a:gd name="connsiteX53" fmla="*/ 6028 w 10000"/>
                  <a:gd name="connsiteY53" fmla="*/ 331 h 9670"/>
                  <a:gd name="connsiteX54" fmla="*/ 6481 w 10000"/>
                  <a:gd name="connsiteY54" fmla="*/ 0 h 9670"/>
                  <a:gd name="connsiteX0" fmla="*/ 6028 w 10000"/>
                  <a:gd name="connsiteY0" fmla="*/ 0 h 9658"/>
                  <a:gd name="connsiteX1" fmla="*/ 9826 w 10000"/>
                  <a:gd name="connsiteY1" fmla="*/ 647 h 9658"/>
                  <a:gd name="connsiteX2" fmla="*/ 10000 w 10000"/>
                  <a:gd name="connsiteY2" fmla="*/ 798 h 9658"/>
                  <a:gd name="connsiteX3" fmla="*/ 9895 w 10000"/>
                  <a:gd name="connsiteY3" fmla="*/ 1103 h 9658"/>
                  <a:gd name="connsiteX4" fmla="*/ 9094 w 10000"/>
                  <a:gd name="connsiteY4" fmla="*/ 1256 h 9658"/>
                  <a:gd name="connsiteX5" fmla="*/ 8815 w 10000"/>
                  <a:gd name="connsiteY5" fmla="*/ 1559 h 9658"/>
                  <a:gd name="connsiteX6" fmla="*/ 8432 w 10000"/>
                  <a:gd name="connsiteY6" fmla="*/ 1597 h 9658"/>
                  <a:gd name="connsiteX7" fmla="*/ 8432 w 10000"/>
                  <a:gd name="connsiteY7" fmla="*/ 2206 h 9658"/>
                  <a:gd name="connsiteX8" fmla="*/ 7700 w 10000"/>
                  <a:gd name="connsiteY8" fmla="*/ 2510 h 9658"/>
                  <a:gd name="connsiteX9" fmla="*/ 7456 w 10000"/>
                  <a:gd name="connsiteY9" fmla="*/ 2891 h 9658"/>
                  <a:gd name="connsiteX10" fmla="*/ 6969 w 10000"/>
                  <a:gd name="connsiteY10" fmla="*/ 3118 h 9658"/>
                  <a:gd name="connsiteX11" fmla="*/ 6341 w 10000"/>
                  <a:gd name="connsiteY11" fmla="*/ 3232 h 9658"/>
                  <a:gd name="connsiteX12" fmla="*/ 5331 w 10000"/>
                  <a:gd name="connsiteY12" fmla="*/ 3803 h 9658"/>
                  <a:gd name="connsiteX13" fmla="*/ 5331 w 10000"/>
                  <a:gd name="connsiteY13" fmla="*/ 4753 h 9658"/>
                  <a:gd name="connsiteX14" fmla="*/ 5226 w 10000"/>
                  <a:gd name="connsiteY14" fmla="*/ 4753 h 9658"/>
                  <a:gd name="connsiteX15" fmla="*/ 5226 w 10000"/>
                  <a:gd name="connsiteY15" fmla="*/ 4753 h 9658"/>
                  <a:gd name="connsiteX16" fmla="*/ 5226 w 10000"/>
                  <a:gd name="connsiteY16" fmla="*/ 5172 h 9658"/>
                  <a:gd name="connsiteX17" fmla="*/ 4843 w 10000"/>
                  <a:gd name="connsiteY17" fmla="*/ 5209 h 9658"/>
                  <a:gd name="connsiteX18" fmla="*/ 4634 w 10000"/>
                  <a:gd name="connsiteY18" fmla="*/ 5361 h 9658"/>
                  <a:gd name="connsiteX19" fmla="*/ 4355 w 10000"/>
                  <a:gd name="connsiteY19" fmla="*/ 5361 h 9658"/>
                  <a:gd name="connsiteX20" fmla="*/ 4146 w 10000"/>
                  <a:gd name="connsiteY20" fmla="*/ 5286 h 9658"/>
                  <a:gd name="connsiteX21" fmla="*/ 3624 w 10000"/>
                  <a:gd name="connsiteY21" fmla="*/ 5361 h 9658"/>
                  <a:gd name="connsiteX22" fmla="*/ 3415 w 10000"/>
                  <a:gd name="connsiteY22" fmla="*/ 5969 h 9658"/>
                  <a:gd name="connsiteX23" fmla="*/ 3206 w 10000"/>
                  <a:gd name="connsiteY23" fmla="*/ 6046 h 9658"/>
                  <a:gd name="connsiteX24" fmla="*/ 2892 w 10000"/>
                  <a:gd name="connsiteY24" fmla="*/ 7034 h 9658"/>
                  <a:gd name="connsiteX25" fmla="*/ 2021 w 10000"/>
                  <a:gd name="connsiteY25" fmla="*/ 7872 h 9658"/>
                  <a:gd name="connsiteX26" fmla="*/ 1777 w 10000"/>
                  <a:gd name="connsiteY26" fmla="*/ 8973 h 9658"/>
                  <a:gd name="connsiteX27" fmla="*/ 1498 w 10000"/>
                  <a:gd name="connsiteY27" fmla="*/ 9317 h 9658"/>
                  <a:gd name="connsiteX28" fmla="*/ 1429 w 10000"/>
                  <a:gd name="connsiteY28" fmla="*/ 9619 h 9658"/>
                  <a:gd name="connsiteX29" fmla="*/ 0 w 10000"/>
                  <a:gd name="connsiteY29" fmla="*/ 9658 h 9658"/>
                  <a:gd name="connsiteX30" fmla="*/ 0 w 10000"/>
                  <a:gd name="connsiteY30" fmla="*/ 9658 h 9658"/>
                  <a:gd name="connsiteX31" fmla="*/ 35 w 10000"/>
                  <a:gd name="connsiteY31" fmla="*/ 9317 h 9658"/>
                  <a:gd name="connsiteX32" fmla="*/ 279 w 10000"/>
                  <a:gd name="connsiteY32" fmla="*/ 9088 h 9658"/>
                  <a:gd name="connsiteX33" fmla="*/ 488 w 10000"/>
                  <a:gd name="connsiteY33" fmla="*/ 8669 h 9658"/>
                  <a:gd name="connsiteX34" fmla="*/ 453 w 10000"/>
                  <a:gd name="connsiteY34" fmla="*/ 8404 h 9658"/>
                  <a:gd name="connsiteX35" fmla="*/ 697 w 10000"/>
                  <a:gd name="connsiteY35" fmla="*/ 7833 h 9658"/>
                  <a:gd name="connsiteX36" fmla="*/ 1045 w 10000"/>
                  <a:gd name="connsiteY36" fmla="*/ 7337 h 9658"/>
                  <a:gd name="connsiteX37" fmla="*/ 1289 w 10000"/>
                  <a:gd name="connsiteY37" fmla="*/ 7224 h 9658"/>
                  <a:gd name="connsiteX38" fmla="*/ 1463 w 10000"/>
                  <a:gd name="connsiteY38" fmla="*/ 6768 h 9658"/>
                  <a:gd name="connsiteX39" fmla="*/ 1463 w 10000"/>
                  <a:gd name="connsiteY39" fmla="*/ 6350 h 9658"/>
                  <a:gd name="connsiteX40" fmla="*/ 1707 w 10000"/>
                  <a:gd name="connsiteY40" fmla="*/ 5857 h 9658"/>
                  <a:gd name="connsiteX41" fmla="*/ 2125 w 10000"/>
                  <a:gd name="connsiteY41" fmla="*/ 5553 h 9658"/>
                  <a:gd name="connsiteX42" fmla="*/ 2544 w 10000"/>
                  <a:gd name="connsiteY42" fmla="*/ 4753 h 9658"/>
                  <a:gd name="connsiteX43" fmla="*/ 2578 w 10000"/>
                  <a:gd name="connsiteY43" fmla="*/ 4753 h 9658"/>
                  <a:gd name="connsiteX44" fmla="*/ 2892 w 10000"/>
                  <a:gd name="connsiteY44" fmla="*/ 4449 h 9658"/>
                  <a:gd name="connsiteX45" fmla="*/ 3449 w 10000"/>
                  <a:gd name="connsiteY45" fmla="*/ 4373 h 9658"/>
                  <a:gd name="connsiteX46" fmla="*/ 3972 w 10000"/>
                  <a:gd name="connsiteY46" fmla="*/ 3840 h 9658"/>
                  <a:gd name="connsiteX47" fmla="*/ 4286 w 10000"/>
                  <a:gd name="connsiteY47" fmla="*/ 3612 h 9658"/>
                  <a:gd name="connsiteX48" fmla="*/ 4808 w 10000"/>
                  <a:gd name="connsiteY48" fmla="*/ 2966 h 9658"/>
                  <a:gd name="connsiteX49" fmla="*/ 4669 w 10000"/>
                  <a:gd name="connsiteY49" fmla="*/ 1979 h 9658"/>
                  <a:gd name="connsiteX50" fmla="*/ 4913 w 10000"/>
                  <a:gd name="connsiteY50" fmla="*/ 1293 h 9658"/>
                  <a:gd name="connsiteX51" fmla="*/ 5017 w 10000"/>
                  <a:gd name="connsiteY51" fmla="*/ 875 h 9658"/>
                  <a:gd name="connsiteX52" fmla="*/ 5436 w 10000"/>
                  <a:gd name="connsiteY52" fmla="*/ 343 h 9658"/>
                  <a:gd name="connsiteX53" fmla="*/ 6028 w 10000"/>
                  <a:gd name="connsiteY53" fmla="*/ 0 h 9658"/>
                  <a:gd name="connsiteX0" fmla="*/ 5436 w 10000"/>
                  <a:gd name="connsiteY0" fmla="*/ 0 h 9645"/>
                  <a:gd name="connsiteX1" fmla="*/ 9826 w 10000"/>
                  <a:gd name="connsiteY1" fmla="*/ 315 h 9645"/>
                  <a:gd name="connsiteX2" fmla="*/ 10000 w 10000"/>
                  <a:gd name="connsiteY2" fmla="*/ 471 h 9645"/>
                  <a:gd name="connsiteX3" fmla="*/ 9895 w 10000"/>
                  <a:gd name="connsiteY3" fmla="*/ 787 h 9645"/>
                  <a:gd name="connsiteX4" fmla="*/ 9094 w 10000"/>
                  <a:gd name="connsiteY4" fmla="*/ 945 h 9645"/>
                  <a:gd name="connsiteX5" fmla="*/ 8815 w 10000"/>
                  <a:gd name="connsiteY5" fmla="*/ 1259 h 9645"/>
                  <a:gd name="connsiteX6" fmla="*/ 8432 w 10000"/>
                  <a:gd name="connsiteY6" fmla="*/ 1299 h 9645"/>
                  <a:gd name="connsiteX7" fmla="*/ 8432 w 10000"/>
                  <a:gd name="connsiteY7" fmla="*/ 1929 h 9645"/>
                  <a:gd name="connsiteX8" fmla="*/ 7700 w 10000"/>
                  <a:gd name="connsiteY8" fmla="*/ 2244 h 9645"/>
                  <a:gd name="connsiteX9" fmla="*/ 7456 w 10000"/>
                  <a:gd name="connsiteY9" fmla="*/ 2638 h 9645"/>
                  <a:gd name="connsiteX10" fmla="*/ 6969 w 10000"/>
                  <a:gd name="connsiteY10" fmla="*/ 2873 h 9645"/>
                  <a:gd name="connsiteX11" fmla="*/ 6341 w 10000"/>
                  <a:gd name="connsiteY11" fmla="*/ 2991 h 9645"/>
                  <a:gd name="connsiteX12" fmla="*/ 5331 w 10000"/>
                  <a:gd name="connsiteY12" fmla="*/ 3583 h 9645"/>
                  <a:gd name="connsiteX13" fmla="*/ 5331 w 10000"/>
                  <a:gd name="connsiteY13" fmla="*/ 4566 h 9645"/>
                  <a:gd name="connsiteX14" fmla="*/ 5226 w 10000"/>
                  <a:gd name="connsiteY14" fmla="*/ 4566 h 9645"/>
                  <a:gd name="connsiteX15" fmla="*/ 5226 w 10000"/>
                  <a:gd name="connsiteY15" fmla="*/ 4566 h 9645"/>
                  <a:gd name="connsiteX16" fmla="*/ 5226 w 10000"/>
                  <a:gd name="connsiteY16" fmla="*/ 5000 h 9645"/>
                  <a:gd name="connsiteX17" fmla="*/ 4843 w 10000"/>
                  <a:gd name="connsiteY17" fmla="*/ 5038 h 9645"/>
                  <a:gd name="connsiteX18" fmla="*/ 4634 w 10000"/>
                  <a:gd name="connsiteY18" fmla="*/ 5196 h 9645"/>
                  <a:gd name="connsiteX19" fmla="*/ 4355 w 10000"/>
                  <a:gd name="connsiteY19" fmla="*/ 5196 h 9645"/>
                  <a:gd name="connsiteX20" fmla="*/ 4146 w 10000"/>
                  <a:gd name="connsiteY20" fmla="*/ 5118 h 9645"/>
                  <a:gd name="connsiteX21" fmla="*/ 3624 w 10000"/>
                  <a:gd name="connsiteY21" fmla="*/ 5196 h 9645"/>
                  <a:gd name="connsiteX22" fmla="*/ 3415 w 10000"/>
                  <a:gd name="connsiteY22" fmla="*/ 5825 h 9645"/>
                  <a:gd name="connsiteX23" fmla="*/ 3206 w 10000"/>
                  <a:gd name="connsiteY23" fmla="*/ 5905 h 9645"/>
                  <a:gd name="connsiteX24" fmla="*/ 2892 w 10000"/>
                  <a:gd name="connsiteY24" fmla="*/ 6928 h 9645"/>
                  <a:gd name="connsiteX25" fmla="*/ 2021 w 10000"/>
                  <a:gd name="connsiteY25" fmla="*/ 7796 h 9645"/>
                  <a:gd name="connsiteX26" fmla="*/ 1777 w 10000"/>
                  <a:gd name="connsiteY26" fmla="*/ 8936 h 9645"/>
                  <a:gd name="connsiteX27" fmla="*/ 1498 w 10000"/>
                  <a:gd name="connsiteY27" fmla="*/ 9292 h 9645"/>
                  <a:gd name="connsiteX28" fmla="*/ 1429 w 10000"/>
                  <a:gd name="connsiteY28" fmla="*/ 9605 h 9645"/>
                  <a:gd name="connsiteX29" fmla="*/ 0 w 10000"/>
                  <a:gd name="connsiteY29" fmla="*/ 9645 h 9645"/>
                  <a:gd name="connsiteX30" fmla="*/ 0 w 10000"/>
                  <a:gd name="connsiteY30" fmla="*/ 9645 h 9645"/>
                  <a:gd name="connsiteX31" fmla="*/ 35 w 10000"/>
                  <a:gd name="connsiteY31" fmla="*/ 9292 h 9645"/>
                  <a:gd name="connsiteX32" fmla="*/ 279 w 10000"/>
                  <a:gd name="connsiteY32" fmla="*/ 9055 h 9645"/>
                  <a:gd name="connsiteX33" fmla="*/ 488 w 10000"/>
                  <a:gd name="connsiteY33" fmla="*/ 8621 h 9645"/>
                  <a:gd name="connsiteX34" fmla="*/ 453 w 10000"/>
                  <a:gd name="connsiteY34" fmla="*/ 8347 h 9645"/>
                  <a:gd name="connsiteX35" fmla="*/ 697 w 10000"/>
                  <a:gd name="connsiteY35" fmla="*/ 7755 h 9645"/>
                  <a:gd name="connsiteX36" fmla="*/ 1045 w 10000"/>
                  <a:gd name="connsiteY36" fmla="*/ 7242 h 9645"/>
                  <a:gd name="connsiteX37" fmla="*/ 1289 w 10000"/>
                  <a:gd name="connsiteY37" fmla="*/ 7125 h 9645"/>
                  <a:gd name="connsiteX38" fmla="*/ 1463 w 10000"/>
                  <a:gd name="connsiteY38" fmla="*/ 6653 h 9645"/>
                  <a:gd name="connsiteX39" fmla="*/ 1463 w 10000"/>
                  <a:gd name="connsiteY39" fmla="*/ 6220 h 9645"/>
                  <a:gd name="connsiteX40" fmla="*/ 1707 w 10000"/>
                  <a:gd name="connsiteY40" fmla="*/ 5709 h 9645"/>
                  <a:gd name="connsiteX41" fmla="*/ 2125 w 10000"/>
                  <a:gd name="connsiteY41" fmla="*/ 5395 h 9645"/>
                  <a:gd name="connsiteX42" fmla="*/ 2544 w 10000"/>
                  <a:gd name="connsiteY42" fmla="*/ 4566 h 9645"/>
                  <a:gd name="connsiteX43" fmla="*/ 2578 w 10000"/>
                  <a:gd name="connsiteY43" fmla="*/ 4566 h 9645"/>
                  <a:gd name="connsiteX44" fmla="*/ 2892 w 10000"/>
                  <a:gd name="connsiteY44" fmla="*/ 4252 h 9645"/>
                  <a:gd name="connsiteX45" fmla="*/ 3449 w 10000"/>
                  <a:gd name="connsiteY45" fmla="*/ 4173 h 9645"/>
                  <a:gd name="connsiteX46" fmla="*/ 3972 w 10000"/>
                  <a:gd name="connsiteY46" fmla="*/ 3621 h 9645"/>
                  <a:gd name="connsiteX47" fmla="*/ 4286 w 10000"/>
                  <a:gd name="connsiteY47" fmla="*/ 3385 h 9645"/>
                  <a:gd name="connsiteX48" fmla="*/ 4808 w 10000"/>
                  <a:gd name="connsiteY48" fmla="*/ 2716 h 9645"/>
                  <a:gd name="connsiteX49" fmla="*/ 4669 w 10000"/>
                  <a:gd name="connsiteY49" fmla="*/ 1694 h 9645"/>
                  <a:gd name="connsiteX50" fmla="*/ 4913 w 10000"/>
                  <a:gd name="connsiteY50" fmla="*/ 984 h 9645"/>
                  <a:gd name="connsiteX51" fmla="*/ 5017 w 10000"/>
                  <a:gd name="connsiteY51" fmla="*/ 551 h 9645"/>
                  <a:gd name="connsiteX52" fmla="*/ 5436 w 10000"/>
                  <a:gd name="connsiteY52" fmla="*/ 0 h 9645"/>
                  <a:gd name="connsiteX0" fmla="*/ 5017 w 10000"/>
                  <a:gd name="connsiteY0" fmla="*/ 244 h 9673"/>
                  <a:gd name="connsiteX1" fmla="*/ 9826 w 10000"/>
                  <a:gd name="connsiteY1" fmla="*/ 0 h 9673"/>
                  <a:gd name="connsiteX2" fmla="*/ 10000 w 10000"/>
                  <a:gd name="connsiteY2" fmla="*/ 161 h 9673"/>
                  <a:gd name="connsiteX3" fmla="*/ 9895 w 10000"/>
                  <a:gd name="connsiteY3" fmla="*/ 489 h 9673"/>
                  <a:gd name="connsiteX4" fmla="*/ 9094 w 10000"/>
                  <a:gd name="connsiteY4" fmla="*/ 653 h 9673"/>
                  <a:gd name="connsiteX5" fmla="*/ 8815 w 10000"/>
                  <a:gd name="connsiteY5" fmla="*/ 978 h 9673"/>
                  <a:gd name="connsiteX6" fmla="*/ 8432 w 10000"/>
                  <a:gd name="connsiteY6" fmla="*/ 1020 h 9673"/>
                  <a:gd name="connsiteX7" fmla="*/ 8432 w 10000"/>
                  <a:gd name="connsiteY7" fmla="*/ 1673 h 9673"/>
                  <a:gd name="connsiteX8" fmla="*/ 7700 w 10000"/>
                  <a:gd name="connsiteY8" fmla="*/ 2000 h 9673"/>
                  <a:gd name="connsiteX9" fmla="*/ 7456 w 10000"/>
                  <a:gd name="connsiteY9" fmla="*/ 2408 h 9673"/>
                  <a:gd name="connsiteX10" fmla="*/ 6969 w 10000"/>
                  <a:gd name="connsiteY10" fmla="*/ 2652 h 9673"/>
                  <a:gd name="connsiteX11" fmla="*/ 6341 w 10000"/>
                  <a:gd name="connsiteY11" fmla="*/ 2774 h 9673"/>
                  <a:gd name="connsiteX12" fmla="*/ 5331 w 10000"/>
                  <a:gd name="connsiteY12" fmla="*/ 3388 h 9673"/>
                  <a:gd name="connsiteX13" fmla="*/ 5331 w 10000"/>
                  <a:gd name="connsiteY13" fmla="*/ 4407 h 9673"/>
                  <a:gd name="connsiteX14" fmla="*/ 5226 w 10000"/>
                  <a:gd name="connsiteY14" fmla="*/ 4407 h 9673"/>
                  <a:gd name="connsiteX15" fmla="*/ 5226 w 10000"/>
                  <a:gd name="connsiteY15" fmla="*/ 4407 h 9673"/>
                  <a:gd name="connsiteX16" fmla="*/ 5226 w 10000"/>
                  <a:gd name="connsiteY16" fmla="*/ 4857 h 9673"/>
                  <a:gd name="connsiteX17" fmla="*/ 4843 w 10000"/>
                  <a:gd name="connsiteY17" fmla="*/ 4896 h 9673"/>
                  <a:gd name="connsiteX18" fmla="*/ 4634 w 10000"/>
                  <a:gd name="connsiteY18" fmla="*/ 5060 h 9673"/>
                  <a:gd name="connsiteX19" fmla="*/ 4355 w 10000"/>
                  <a:gd name="connsiteY19" fmla="*/ 5060 h 9673"/>
                  <a:gd name="connsiteX20" fmla="*/ 4146 w 10000"/>
                  <a:gd name="connsiteY20" fmla="*/ 4979 h 9673"/>
                  <a:gd name="connsiteX21" fmla="*/ 3624 w 10000"/>
                  <a:gd name="connsiteY21" fmla="*/ 5060 h 9673"/>
                  <a:gd name="connsiteX22" fmla="*/ 3415 w 10000"/>
                  <a:gd name="connsiteY22" fmla="*/ 5712 h 9673"/>
                  <a:gd name="connsiteX23" fmla="*/ 3206 w 10000"/>
                  <a:gd name="connsiteY23" fmla="*/ 5795 h 9673"/>
                  <a:gd name="connsiteX24" fmla="*/ 2892 w 10000"/>
                  <a:gd name="connsiteY24" fmla="*/ 6856 h 9673"/>
                  <a:gd name="connsiteX25" fmla="*/ 2021 w 10000"/>
                  <a:gd name="connsiteY25" fmla="*/ 7756 h 9673"/>
                  <a:gd name="connsiteX26" fmla="*/ 1777 w 10000"/>
                  <a:gd name="connsiteY26" fmla="*/ 8938 h 9673"/>
                  <a:gd name="connsiteX27" fmla="*/ 1498 w 10000"/>
                  <a:gd name="connsiteY27" fmla="*/ 9307 h 9673"/>
                  <a:gd name="connsiteX28" fmla="*/ 1429 w 10000"/>
                  <a:gd name="connsiteY28" fmla="*/ 9632 h 9673"/>
                  <a:gd name="connsiteX29" fmla="*/ 0 w 10000"/>
                  <a:gd name="connsiteY29" fmla="*/ 9673 h 9673"/>
                  <a:gd name="connsiteX30" fmla="*/ 0 w 10000"/>
                  <a:gd name="connsiteY30" fmla="*/ 9673 h 9673"/>
                  <a:gd name="connsiteX31" fmla="*/ 35 w 10000"/>
                  <a:gd name="connsiteY31" fmla="*/ 9307 h 9673"/>
                  <a:gd name="connsiteX32" fmla="*/ 279 w 10000"/>
                  <a:gd name="connsiteY32" fmla="*/ 9061 h 9673"/>
                  <a:gd name="connsiteX33" fmla="*/ 488 w 10000"/>
                  <a:gd name="connsiteY33" fmla="*/ 8611 h 9673"/>
                  <a:gd name="connsiteX34" fmla="*/ 453 w 10000"/>
                  <a:gd name="connsiteY34" fmla="*/ 8327 h 9673"/>
                  <a:gd name="connsiteX35" fmla="*/ 697 w 10000"/>
                  <a:gd name="connsiteY35" fmla="*/ 7713 h 9673"/>
                  <a:gd name="connsiteX36" fmla="*/ 1045 w 10000"/>
                  <a:gd name="connsiteY36" fmla="*/ 7182 h 9673"/>
                  <a:gd name="connsiteX37" fmla="*/ 1289 w 10000"/>
                  <a:gd name="connsiteY37" fmla="*/ 7060 h 9673"/>
                  <a:gd name="connsiteX38" fmla="*/ 1463 w 10000"/>
                  <a:gd name="connsiteY38" fmla="*/ 6571 h 9673"/>
                  <a:gd name="connsiteX39" fmla="*/ 1463 w 10000"/>
                  <a:gd name="connsiteY39" fmla="*/ 6122 h 9673"/>
                  <a:gd name="connsiteX40" fmla="*/ 1707 w 10000"/>
                  <a:gd name="connsiteY40" fmla="*/ 5592 h 9673"/>
                  <a:gd name="connsiteX41" fmla="*/ 2125 w 10000"/>
                  <a:gd name="connsiteY41" fmla="*/ 5267 h 9673"/>
                  <a:gd name="connsiteX42" fmla="*/ 2544 w 10000"/>
                  <a:gd name="connsiteY42" fmla="*/ 4407 h 9673"/>
                  <a:gd name="connsiteX43" fmla="*/ 2578 w 10000"/>
                  <a:gd name="connsiteY43" fmla="*/ 4407 h 9673"/>
                  <a:gd name="connsiteX44" fmla="*/ 2892 w 10000"/>
                  <a:gd name="connsiteY44" fmla="*/ 4082 h 9673"/>
                  <a:gd name="connsiteX45" fmla="*/ 3449 w 10000"/>
                  <a:gd name="connsiteY45" fmla="*/ 4000 h 9673"/>
                  <a:gd name="connsiteX46" fmla="*/ 3972 w 10000"/>
                  <a:gd name="connsiteY46" fmla="*/ 3427 h 9673"/>
                  <a:gd name="connsiteX47" fmla="*/ 4286 w 10000"/>
                  <a:gd name="connsiteY47" fmla="*/ 3183 h 9673"/>
                  <a:gd name="connsiteX48" fmla="*/ 4808 w 10000"/>
                  <a:gd name="connsiteY48" fmla="*/ 2489 h 9673"/>
                  <a:gd name="connsiteX49" fmla="*/ 4669 w 10000"/>
                  <a:gd name="connsiteY49" fmla="*/ 1429 h 9673"/>
                  <a:gd name="connsiteX50" fmla="*/ 4913 w 10000"/>
                  <a:gd name="connsiteY50" fmla="*/ 693 h 9673"/>
                  <a:gd name="connsiteX51" fmla="*/ 5017 w 10000"/>
                  <a:gd name="connsiteY51" fmla="*/ 244 h 9673"/>
                  <a:gd name="connsiteX0" fmla="*/ 5017 w 9895"/>
                  <a:gd name="connsiteY0" fmla="*/ 252 h 10000"/>
                  <a:gd name="connsiteX1" fmla="*/ 9826 w 9895"/>
                  <a:gd name="connsiteY1" fmla="*/ 0 h 10000"/>
                  <a:gd name="connsiteX2" fmla="*/ 9895 w 9895"/>
                  <a:gd name="connsiteY2" fmla="*/ 506 h 10000"/>
                  <a:gd name="connsiteX3" fmla="*/ 9094 w 9895"/>
                  <a:gd name="connsiteY3" fmla="*/ 675 h 10000"/>
                  <a:gd name="connsiteX4" fmla="*/ 8815 w 9895"/>
                  <a:gd name="connsiteY4" fmla="*/ 1011 h 10000"/>
                  <a:gd name="connsiteX5" fmla="*/ 8432 w 9895"/>
                  <a:gd name="connsiteY5" fmla="*/ 1054 h 10000"/>
                  <a:gd name="connsiteX6" fmla="*/ 8432 w 9895"/>
                  <a:gd name="connsiteY6" fmla="*/ 1730 h 10000"/>
                  <a:gd name="connsiteX7" fmla="*/ 7700 w 9895"/>
                  <a:gd name="connsiteY7" fmla="*/ 2068 h 10000"/>
                  <a:gd name="connsiteX8" fmla="*/ 7456 w 9895"/>
                  <a:gd name="connsiteY8" fmla="*/ 2489 h 10000"/>
                  <a:gd name="connsiteX9" fmla="*/ 6969 w 9895"/>
                  <a:gd name="connsiteY9" fmla="*/ 2742 h 10000"/>
                  <a:gd name="connsiteX10" fmla="*/ 6341 w 9895"/>
                  <a:gd name="connsiteY10" fmla="*/ 2868 h 10000"/>
                  <a:gd name="connsiteX11" fmla="*/ 5331 w 9895"/>
                  <a:gd name="connsiteY11" fmla="*/ 3503 h 10000"/>
                  <a:gd name="connsiteX12" fmla="*/ 5331 w 9895"/>
                  <a:gd name="connsiteY12" fmla="*/ 4556 h 10000"/>
                  <a:gd name="connsiteX13" fmla="*/ 5226 w 9895"/>
                  <a:gd name="connsiteY13" fmla="*/ 4556 h 10000"/>
                  <a:gd name="connsiteX14" fmla="*/ 5226 w 9895"/>
                  <a:gd name="connsiteY14" fmla="*/ 4556 h 10000"/>
                  <a:gd name="connsiteX15" fmla="*/ 5226 w 9895"/>
                  <a:gd name="connsiteY15" fmla="*/ 5021 h 10000"/>
                  <a:gd name="connsiteX16" fmla="*/ 4843 w 9895"/>
                  <a:gd name="connsiteY16" fmla="*/ 5062 h 10000"/>
                  <a:gd name="connsiteX17" fmla="*/ 4634 w 9895"/>
                  <a:gd name="connsiteY17" fmla="*/ 5231 h 10000"/>
                  <a:gd name="connsiteX18" fmla="*/ 4355 w 9895"/>
                  <a:gd name="connsiteY18" fmla="*/ 5231 h 10000"/>
                  <a:gd name="connsiteX19" fmla="*/ 4146 w 9895"/>
                  <a:gd name="connsiteY19" fmla="*/ 5147 h 10000"/>
                  <a:gd name="connsiteX20" fmla="*/ 3624 w 9895"/>
                  <a:gd name="connsiteY20" fmla="*/ 5231 h 10000"/>
                  <a:gd name="connsiteX21" fmla="*/ 3415 w 9895"/>
                  <a:gd name="connsiteY21" fmla="*/ 5905 h 10000"/>
                  <a:gd name="connsiteX22" fmla="*/ 3206 w 9895"/>
                  <a:gd name="connsiteY22" fmla="*/ 5991 h 10000"/>
                  <a:gd name="connsiteX23" fmla="*/ 2892 w 9895"/>
                  <a:gd name="connsiteY23" fmla="*/ 7088 h 10000"/>
                  <a:gd name="connsiteX24" fmla="*/ 2021 w 9895"/>
                  <a:gd name="connsiteY24" fmla="*/ 8018 h 10000"/>
                  <a:gd name="connsiteX25" fmla="*/ 1777 w 9895"/>
                  <a:gd name="connsiteY25" fmla="*/ 9240 h 10000"/>
                  <a:gd name="connsiteX26" fmla="*/ 1498 w 9895"/>
                  <a:gd name="connsiteY26" fmla="*/ 9622 h 10000"/>
                  <a:gd name="connsiteX27" fmla="*/ 1429 w 9895"/>
                  <a:gd name="connsiteY27" fmla="*/ 9958 h 10000"/>
                  <a:gd name="connsiteX28" fmla="*/ 0 w 9895"/>
                  <a:gd name="connsiteY28" fmla="*/ 10000 h 10000"/>
                  <a:gd name="connsiteX29" fmla="*/ 0 w 9895"/>
                  <a:gd name="connsiteY29" fmla="*/ 10000 h 10000"/>
                  <a:gd name="connsiteX30" fmla="*/ 35 w 9895"/>
                  <a:gd name="connsiteY30" fmla="*/ 9622 h 10000"/>
                  <a:gd name="connsiteX31" fmla="*/ 279 w 9895"/>
                  <a:gd name="connsiteY31" fmla="*/ 9367 h 10000"/>
                  <a:gd name="connsiteX32" fmla="*/ 488 w 9895"/>
                  <a:gd name="connsiteY32" fmla="*/ 8902 h 10000"/>
                  <a:gd name="connsiteX33" fmla="*/ 453 w 9895"/>
                  <a:gd name="connsiteY33" fmla="*/ 8608 h 10000"/>
                  <a:gd name="connsiteX34" fmla="*/ 697 w 9895"/>
                  <a:gd name="connsiteY34" fmla="*/ 7974 h 10000"/>
                  <a:gd name="connsiteX35" fmla="*/ 1045 w 9895"/>
                  <a:gd name="connsiteY35" fmla="*/ 7425 h 10000"/>
                  <a:gd name="connsiteX36" fmla="*/ 1289 w 9895"/>
                  <a:gd name="connsiteY36" fmla="*/ 7299 h 10000"/>
                  <a:gd name="connsiteX37" fmla="*/ 1463 w 9895"/>
                  <a:gd name="connsiteY37" fmla="*/ 6793 h 10000"/>
                  <a:gd name="connsiteX38" fmla="*/ 1463 w 9895"/>
                  <a:gd name="connsiteY38" fmla="*/ 6329 h 10000"/>
                  <a:gd name="connsiteX39" fmla="*/ 1707 w 9895"/>
                  <a:gd name="connsiteY39" fmla="*/ 5781 h 10000"/>
                  <a:gd name="connsiteX40" fmla="*/ 2125 w 9895"/>
                  <a:gd name="connsiteY40" fmla="*/ 5445 h 10000"/>
                  <a:gd name="connsiteX41" fmla="*/ 2544 w 9895"/>
                  <a:gd name="connsiteY41" fmla="*/ 4556 h 10000"/>
                  <a:gd name="connsiteX42" fmla="*/ 2578 w 9895"/>
                  <a:gd name="connsiteY42" fmla="*/ 4556 h 10000"/>
                  <a:gd name="connsiteX43" fmla="*/ 2892 w 9895"/>
                  <a:gd name="connsiteY43" fmla="*/ 4220 h 10000"/>
                  <a:gd name="connsiteX44" fmla="*/ 3449 w 9895"/>
                  <a:gd name="connsiteY44" fmla="*/ 4135 h 10000"/>
                  <a:gd name="connsiteX45" fmla="*/ 3972 w 9895"/>
                  <a:gd name="connsiteY45" fmla="*/ 3543 h 10000"/>
                  <a:gd name="connsiteX46" fmla="*/ 4286 w 9895"/>
                  <a:gd name="connsiteY46" fmla="*/ 3291 h 10000"/>
                  <a:gd name="connsiteX47" fmla="*/ 4808 w 9895"/>
                  <a:gd name="connsiteY47" fmla="*/ 2573 h 10000"/>
                  <a:gd name="connsiteX48" fmla="*/ 4669 w 9895"/>
                  <a:gd name="connsiteY48" fmla="*/ 1477 h 10000"/>
                  <a:gd name="connsiteX49" fmla="*/ 4913 w 9895"/>
                  <a:gd name="connsiteY49" fmla="*/ 716 h 10000"/>
                  <a:gd name="connsiteX50" fmla="*/ 5017 w 9895"/>
                  <a:gd name="connsiteY50" fmla="*/ 252 h 10000"/>
                  <a:gd name="connsiteX0" fmla="*/ 5070 w 10000"/>
                  <a:gd name="connsiteY0" fmla="*/ 0 h 9748"/>
                  <a:gd name="connsiteX1" fmla="*/ 10000 w 10000"/>
                  <a:gd name="connsiteY1" fmla="*/ 254 h 9748"/>
                  <a:gd name="connsiteX2" fmla="*/ 9191 w 10000"/>
                  <a:gd name="connsiteY2" fmla="*/ 423 h 9748"/>
                  <a:gd name="connsiteX3" fmla="*/ 8909 w 10000"/>
                  <a:gd name="connsiteY3" fmla="*/ 759 h 9748"/>
                  <a:gd name="connsiteX4" fmla="*/ 8521 w 10000"/>
                  <a:gd name="connsiteY4" fmla="*/ 802 h 9748"/>
                  <a:gd name="connsiteX5" fmla="*/ 8521 w 10000"/>
                  <a:gd name="connsiteY5" fmla="*/ 1478 h 9748"/>
                  <a:gd name="connsiteX6" fmla="*/ 7782 w 10000"/>
                  <a:gd name="connsiteY6" fmla="*/ 1816 h 9748"/>
                  <a:gd name="connsiteX7" fmla="*/ 7535 w 10000"/>
                  <a:gd name="connsiteY7" fmla="*/ 2237 h 9748"/>
                  <a:gd name="connsiteX8" fmla="*/ 7043 w 10000"/>
                  <a:gd name="connsiteY8" fmla="*/ 2490 h 9748"/>
                  <a:gd name="connsiteX9" fmla="*/ 6408 w 10000"/>
                  <a:gd name="connsiteY9" fmla="*/ 2616 h 9748"/>
                  <a:gd name="connsiteX10" fmla="*/ 5388 w 10000"/>
                  <a:gd name="connsiteY10" fmla="*/ 3251 h 9748"/>
                  <a:gd name="connsiteX11" fmla="*/ 5388 w 10000"/>
                  <a:gd name="connsiteY11" fmla="*/ 4304 h 9748"/>
                  <a:gd name="connsiteX12" fmla="*/ 5281 w 10000"/>
                  <a:gd name="connsiteY12" fmla="*/ 4304 h 9748"/>
                  <a:gd name="connsiteX13" fmla="*/ 5281 w 10000"/>
                  <a:gd name="connsiteY13" fmla="*/ 4304 h 9748"/>
                  <a:gd name="connsiteX14" fmla="*/ 5281 w 10000"/>
                  <a:gd name="connsiteY14" fmla="*/ 4769 h 9748"/>
                  <a:gd name="connsiteX15" fmla="*/ 4894 w 10000"/>
                  <a:gd name="connsiteY15" fmla="*/ 4810 h 9748"/>
                  <a:gd name="connsiteX16" fmla="*/ 4683 w 10000"/>
                  <a:gd name="connsiteY16" fmla="*/ 4979 h 9748"/>
                  <a:gd name="connsiteX17" fmla="*/ 4401 w 10000"/>
                  <a:gd name="connsiteY17" fmla="*/ 4979 h 9748"/>
                  <a:gd name="connsiteX18" fmla="*/ 4190 w 10000"/>
                  <a:gd name="connsiteY18" fmla="*/ 4895 h 9748"/>
                  <a:gd name="connsiteX19" fmla="*/ 3662 w 10000"/>
                  <a:gd name="connsiteY19" fmla="*/ 4979 h 9748"/>
                  <a:gd name="connsiteX20" fmla="*/ 3451 w 10000"/>
                  <a:gd name="connsiteY20" fmla="*/ 5653 h 9748"/>
                  <a:gd name="connsiteX21" fmla="*/ 3240 w 10000"/>
                  <a:gd name="connsiteY21" fmla="*/ 5739 h 9748"/>
                  <a:gd name="connsiteX22" fmla="*/ 2923 w 10000"/>
                  <a:gd name="connsiteY22" fmla="*/ 6836 h 9748"/>
                  <a:gd name="connsiteX23" fmla="*/ 2042 w 10000"/>
                  <a:gd name="connsiteY23" fmla="*/ 7766 h 9748"/>
                  <a:gd name="connsiteX24" fmla="*/ 1796 w 10000"/>
                  <a:gd name="connsiteY24" fmla="*/ 8988 h 9748"/>
                  <a:gd name="connsiteX25" fmla="*/ 1514 w 10000"/>
                  <a:gd name="connsiteY25" fmla="*/ 9370 h 9748"/>
                  <a:gd name="connsiteX26" fmla="*/ 1444 w 10000"/>
                  <a:gd name="connsiteY26" fmla="*/ 9706 h 9748"/>
                  <a:gd name="connsiteX27" fmla="*/ 0 w 10000"/>
                  <a:gd name="connsiteY27" fmla="*/ 9748 h 9748"/>
                  <a:gd name="connsiteX28" fmla="*/ 0 w 10000"/>
                  <a:gd name="connsiteY28" fmla="*/ 9748 h 9748"/>
                  <a:gd name="connsiteX29" fmla="*/ 35 w 10000"/>
                  <a:gd name="connsiteY29" fmla="*/ 9370 h 9748"/>
                  <a:gd name="connsiteX30" fmla="*/ 282 w 10000"/>
                  <a:gd name="connsiteY30" fmla="*/ 9115 h 9748"/>
                  <a:gd name="connsiteX31" fmla="*/ 493 w 10000"/>
                  <a:gd name="connsiteY31" fmla="*/ 8650 h 9748"/>
                  <a:gd name="connsiteX32" fmla="*/ 458 w 10000"/>
                  <a:gd name="connsiteY32" fmla="*/ 8356 h 9748"/>
                  <a:gd name="connsiteX33" fmla="*/ 704 w 10000"/>
                  <a:gd name="connsiteY33" fmla="*/ 7722 h 9748"/>
                  <a:gd name="connsiteX34" fmla="*/ 1056 w 10000"/>
                  <a:gd name="connsiteY34" fmla="*/ 7173 h 9748"/>
                  <a:gd name="connsiteX35" fmla="*/ 1303 w 10000"/>
                  <a:gd name="connsiteY35" fmla="*/ 7047 h 9748"/>
                  <a:gd name="connsiteX36" fmla="*/ 1479 w 10000"/>
                  <a:gd name="connsiteY36" fmla="*/ 6541 h 9748"/>
                  <a:gd name="connsiteX37" fmla="*/ 1479 w 10000"/>
                  <a:gd name="connsiteY37" fmla="*/ 6077 h 9748"/>
                  <a:gd name="connsiteX38" fmla="*/ 1725 w 10000"/>
                  <a:gd name="connsiteY38" fmla="*/ 5529 h 9748"/>
                  <a:gd name="connsiteX39" fmla="*/ 2148 w 10000"/>
                  <a:gd name="connsiteY39" fmla="*/ 5193 h 9748"/>
                  <a:gd name="connsiteX40" fmla="*/ 2571 w 10000"/>
                  <a:gd name="connsiteY40" fmla="*/ 4304 h 9748"/>
                  <a:gd name="connsiteX41" fmla="*/ 2605 w 10000"/>
                  <a:gd name="connsiteY41" fmla="*/ 4304 h 9748"/>
                  <a:gd name="connsiteX42" fmla="*/ 2923 w 10000"/>
                  <a:gd name="connsiteY42" fmla="*/ 3968 h 9748"/>
                  <a:gd name="connsiteX43" fmla="*/ 3486 w 10000"/>
                  <a:gd name="connsiteY43" fmla="*/ 3883 h 9748"/>
                  <a:gd name="connsiteX44" fmla="*/ 4014 w 10000"/>
                  <a:gd name="connsiteY44" fmla="*/ 3291 h 9748"/>
                  <a:gd name="connsiteX45" fmla="*/ 4331 w 10000"/>
                  <a:gd name="connsiteY45" fmla="*/ 3039 h 9748"/>
                  <a:gd name="connsiteX46" fmla="*/ 4859 w 10000"/>
                  <a:gd name="connsiteY46" fmla="*/ 2321 h 9748"/>
                  <a:gd name="connsiteX47" fmla="*/ 4719 w 10000"/>
                  <a:gd name="connsiteY47" fmla="*/ 1225 h 9748"/>
                  <a:gd name="connsiteX48" fmla="*/ 4965 w 10000"/>
                  <a:gd name="connsiteY48" fmla="*/ 464 h 9748"/>
                  <a:gd name="connsiteX49" fmla="*/ 5070 w 10000"/>
                  <a:gd name="connsiteY49" fmla="*/ 0 h 9748"/>
                  <a:gd name="connsiteX0" fmla="*/ 5070 w 9191"/>
                  <a:gd name="connsiteY0" fmla="*/ 0 h 10000"/>
                  <a:gd name="connsiteX1" fmla="*/ 9191 w 9191"/>
                  <a:gd name="connsiteY1" fmla="*/ 434 h 10000"/>
                  <a:gd name="connsiteX2" fmla="*/ 8909 w 9191"/>
                  <a:gd name="connsiteY2" fmla="*/ 779 h 10000"/>
                  <a:gd name="connsiteX3" fmla="*/ 8521 w 9191"/>
                  <a:gd name="connsiteY3" fmla="*/ 823 h 10000"/>
                  <a:gd name="connsiteX4" fmla="*/ 8521 w 9191"/>
                  <a:gd name="connsiteY4" fmla="*/ 1516 h 10000"/>
                  <a:gd name="connsiteX5" fmla="*/ 7782 w 9191"/>
                  <a:gd name="connsiteY5" fmla="*/ 1863 h 10000"/>
                  <a:gd name="connsiteX6" fmla="*/ 7535 w 9191"/>
                  <a:gd name="connsiteY6" fmla="*/ 2295 h 10000"/>
                  <a:gd name="connsiteX7" fmla="*/ 7043 w 9191"/>
                  <a:gd name="connsiteY7" fmla="*/ 2554 h 10000"/>
                  <a:gd name="connsiteX8" fmla="*/ 6408 w 9191"/>
                  <a:gd name="connsiteY8" fmla="*/ 2684 h 10000"/>
                  <a:gd name="connsiteX9" fmla="*/ 5388 w 9191"/>
                  <a:gd name="connsiteY9" fmla="*/ 3335 h 10000"/>
                  <a:gd name="connsiteX10" fmla="*/ 5388 w 9191"/>
                  <a:gd name="connsiteY10" fmla="*/ 4415 h 10000"/>
                  <a:gd name="connsiteX11" fmla="*/ 5281 w 9191"/>
                  <a:gd name="connsiteY11" fmla="*/ 4415 h 10000"/>
                  <a:gd name="connsiteX12" fmla="*/ 5281 w 9191"/>
                  <a:gd name="connsiteY12" fmla="*/ 4415 h 10000"/>
                  <a:gd name="connsiteX13" fmla="*/ 5281 w 9191"/>
                  <a:gd name="connsiteY13" fmla="*/ 4892 h 10000"/>
                  <a:gd name="connsiteX14" fmla="*/ 4894 w 9191"/>
                  <a:gd name="connsiteY14" fmla="*/ 4934 h 10000"/>
                  <a:gd name="connsiteX15" fmla="*/ 4683 w 9191"/>
                  <a:gd name="connsiteY15" fmla="*/ 5108 h 10000"/>
                  <a:gd name="connsiteX16" fmla="*/ 4401 w 9191"/>
                  <a:gd name="connsiteY16" fmla="*/ 5108 h 10000"/>
                  <a:gd name="connsiteX17" fmla="*/ 4190 w 9191"/>
                  <a:gd name="connsiteY17" fmla="*/ 5022 h 10000"/>
                  <a:gd name="connsiteX18" fmla="*/ 3662 w 9191"/>
                  <a:gd name="connsiteY18" fmla="*/ 5108 h 10000"/>
                  <a:gd name="connsiteX19" fmla="*/ 3451 w 9191"/>
                  <a:gd name="connsiteY19" fmla="*/ 5799 h 10000"/>
                  <a:gd name="connsiteX20" fmla="*/ 3240 w 9191"/>
                  <a:gd name="connsiteY20" fmla="*/ 5887 h 10000"/>
                  <a:gd name="connsiteX21" fmla="*/ 2923 w 9191"/>
                  <a:gd name="connsiteY21" fmla="*/ 7013 h 10000"/>
                  <a:gd name="connsiteX22" fmla="*/ 2042 w 9191"/>
                  <a:gd name="connsiteY22" fmla="*/ 7967 h 10000"/>
                  <a:gd name="connsiteX23" fmla="*/ 1796 w 9191"/>
                  <a:gd name="connsiteY23" fmla="*/ 9220 h 10000"/>
                  <a:gd name="connsiteX24" fmla="*/ 1514 w 9191"/>
                  <a:gd name="connsiteY24" fmla="*/ 9612 h 10000"/>
                  <a:gd name="connsiteX25" fmla="*/ 1444 w 9191"/>
                  <a:gd name="connsiteY25" fmla="*/ 9957 h 10000"/>
                  <a:gd name="connsiteX26" fmla="*/ 0 w 9191"/>
                  <a:gd name="connsiteY26" fmla="*/ 10000 h 10000"/>
                  <a:gd name="connsiteX27" fmla="*/ 0 w 9191"/>
                  <a:gd name="connsiteY27" fmla="*/ 10000 h 10000"/>
                  <a:gd name="connsiteX28" fmla="*/ 35 w 9191"/>
                  <a:gd name="connsiteY28" fmla="*/ 9612 h 10000"/>
                  <a:gd name="connsiteX29" fmla="*/ 282 w 9191"/>
                  <a:gd name="connsiteY29" fmla="*/ 9351 h 10000"/>
                  <a:gd name="connsiteX30" fmla="*/ 493 w 9191"/>
                  <a:gd name="connsiteY30" fmla="*/ 8874 h 10000"/>
                  <a:gd name="connsiteX31" fmla="*/ 458 w 9191"/>
                  <a:gd name="connsiteY31" fmla="*/ 8572 h 10000"/>
                  <a:gd name="connsiteX32" fmla="*/ 704 w 9191"/>
                  <a:gd name="connsiteY32" fmla="*/ 7922 h 10000"/>
                  <a:gd name="connsiteX33" fmla="*/ 1056 w 9191"/>
                  <a:gd name="connsiteY33" fmla="*/ 7358 h 10000"/>
                  <a:gd name="connsiteX34" fmla="*/ 1303 w 9191"/>
                  <a:gd name="connsiteY34" fmla="*/ 7229 h 10000"/>
                  <a:gd name="connsiteX35" fmla="*/ 1479 w 9191"/>
                  <a:gd name="connsiteY35" fmla="*/ 6710 h 10000"/>
                  <a:gd name="connsiteX36" fmla="*/ 1479 w 9191"/>
                  <a:gd name="connsiteY36" fmla="*/ 6234 h 10000"/>
                  <a:gd name="connsiteX37" fmla="*/ 1725 w 9191"/>
                  <a:gd name="connsiteY37" fmla="*/ 5672 h 10000"/>
                  <a:gd name="connsiteX38" fmla="*/ 2148 w 9191"/>
                  <a:gd name="connsiteY38" fmla="*/ 5327 h 10000"/>
                  <a:gd name="connsiteX39" fmla="*/ 2571 w 9191"/>
                  <a:gd name="connsiteY39" fmla="*/ 4415 h 10000"/>
                  <a:gd name="connsiteX40" fmla="*/ 2605 w 9191"/>
                  <a:gd name="connsiteY40" fmla="*/ 4415 h 10000"/>
                  <a:gd name="connsiteX41" fmla="*/ 2923 w 9191"/>
                  <a:gd name="connsiteY41" fmla="*/ 4071 h 10000"/>
                  <a:gd name="connsiteX42" fmla="*/ 3486 w 9191"/>
                  <a:gd name="connsiteY42" fmla="*/ 3983 h 10000"/>
                  <a:gd name="connsiteX43" fmla="*/ 4014 w 9191"/>
                  <a:gd name="connsiteY43" fmla="*/ 3376 h 10000"/>
                  <a:gd name="connsiteX44" fmla="*/ 4331 w 9191"/>
                  <a:gd name="connsiteY44" fmla="*/ 3118 h 10000"/>
                  <a:gd name="connsiteX45" fmla="*/ 4859 w 9191"/>
                  <a:gd name="connsiteY45" fmla="*/ 2381 h 10000"/>
                  <a:gd name="connsiteX46" fmla="*/ 4719 w 9191"/>
                  <a:gd name="connsiteY46" fmla="*/ 1257 h 10000"/>
                  <a:gd name="connsiteX47" fmla="*/ 4965 w 9191"/>
                  <a:gd name="connsiteY47" fmla="*/ 476 h 10000"/>
                  <a:gd name="connsiteX48" fmla="*/ 5070 w 9191"/>
                  <a:gd name="connsiteY48" fmla="*/ 0 h 10000"/>
                  <a:gd name="connsiteX0" fmla="*/ 5516 w 9693"/>
                  <a:gd name="connsiteY0" fmla="*/ 0 h 10000"/>
                  <a:gd name="connsiteX1" fmla="*/ 9693 w 9693"/>
                  <a:gd name="connsiteY1" fmla="*/ 779 h 10000"/>
                  <a:gd name="connsiteX2" fmla="*/ 9271 w 9693"/>
                  <a:gd name="connsiteY2" fmla="*/ 823 h 10000"/>
                  <a:gd name="connsiteX3" fmla="*/ 9271 w 9693"/>
                  <a:gd name="connsiteY3" fmla="*/ 1516 h 10000"/>
                  <a:gd name="connsiteX4" fmla="*/ 8467 w 9693"/>
                  <a:gd name="connsiteY4" fmla="*/ 1863 h 10000"/>
                  <a:gd name="connsiteX5" fmla="*/ 8198 w 9693"/>
                  <a:gd name="connsiteY5" fmla="*/ 2295 h 10000"/>
                  <a:gd name="connsiteX6" fmla="*/ 7663 w 9693"/>
                  <a:gd name="connsiteY6" fmla="*/ 2554 h 10000"/>
                  <a:gd name="connsiteX7" fmla="*/ 6972 w 9693"/>
                  <a:gd name="connsiteY7" fmla="*/ 2684 h 10000"/>
                  <a:gd name="connsiteX8" fmla="*/ 5862 w 9693"/>
                  <a:gd name="connsiteY8" fmla="*/ 3335 h 10000"/>
                  <a:gd name="connsiteX9" fmla="*/ 5862 w 9693"/>
                  <a:gd name="connsiteY9" fmla="*/ 4415 h 10000"/>
                  <a:gd name="connsiteX10" fmla="*/ 5746 w 9693"/>
                  <a:gd name="connsiteY10" fmla="*/ 4415 h 10000"/>
                  <a:gd name="connsiteX11" fmla="*/ 5746 w 9693"/>
                  <a:gd name="connsiteY11" fmla="*/ 4415 h 10000"/>
                  <a:gd name="connsiteX12" fmla="*/ 5746 w 9693"/>
                  <a:gd name="connsiteY12" fmla="*/ 4892 h 10000"/>
                  <a:gd name="connsiteX13" fmla="*/ 5325 w 9693"/>
                  <a:gd name="connsiteY13" fmla="*/ 4934 h 10000"/>
                  <a:gd name="connsiteX14" fmla="*/ 5095 w 9693"/>
                  <a:gd name="connsiteY14" fmla="*/ 5108 h 10000"/>
                  <a:gd name="connsiteX15" fmla="*/ 4788 w 9693"/>
                  <a:gd name="connsiteY15" fmla="*/ 5108 h 10000"/>
                  <a:gd name="connsiteX16" fmla="*/ 4559 w 9693"/>
                  <a:gd name="connsiteY16" fmla="*/ 5022 h 10000"/>
                  <a:gd name="connsiteX17" fmla="*/ 3984 w 9693"/>
                  <a:gd name="connsiteY17" fmla="*/ 5108 h 10000"/>
                  <a:gd name="connsiteX18" fmla="*/ 3755 w 9693"/>
                  <a:gd name="connsiteY18" fmla="*/ 5799 h 10000"/>
                  <a:gd name="connsiteX19" fmla="*/ 3525 w 9693"/>
                  <a:gd name="connsiteY19" fmla="*/ 5887 h 10000"/>
                  <a:gd name="connsiteX20" fmla="*/ 3180 w 9693"/>
                  <a:gd name="connsiteY20" fmla="*/ 7013 h 10000"/>
                  <a:gd name="connsiteX21" fmla="*/ 2222 w 9693"/>
                  <a:gd name="connsiteY21" fmla="*/ 7967 h 10000"/>
                  <a:gd name="connsiteX22" fmla="*/ 1954 w 9693"/>
                  <a:gd name="connsiteY22" fmla="*/ 9220 h 10000"/>
                  <a:gd name="connsiteX23" fmla="*/ 1647 w 9693"/>
                  <a:gd name="connsiteY23" fmla="*/ 9612 h 10000"/>
                  <a:gd name="connsiteX24" fmla="*/ 1571 w 9693"/>
                  <a:gd name="connsiteY24" fmla="*/ 9957 h 10000"/>
                  <a:gd name="connsiteX25" fmla="*/ 0 w 9693"/>
                  <a:gd name="connsiteY25" fmla="*/ 10000 h 10000"/>
                  <a:gd name="connsiteX26" fmla="*/ 0 w 9693"/>
                  <a:gd name="connsiteY26" fmla="*/ 10000 h 10000"/>
                  <a:gd name="connsiteX27" fmla="*/ 38 w 9693"/>
                  <a:gd name="connsiteY27" fmla="*/ 9612 h 10000"/>
                  <a:gd name="connsiteX28" fmla="*/ 307 w 9693"/>
                  <a:gd name="connsiteY28" fmla="*/ 9351 h 10000"/>
                  <a:gd name="connsiteX29" fmla="*/ 536 w 9693"/>
                  <a:gd name="connsiteY29" fmla="*/ 8874 h 10000"/>
                  <a:gd name="connsiteX30" fmla="*/ 498 w 9693"/>
                  <a:gd name="connsiteY30" fmla="*/ 8572 h 10000"/>
                  <a:gd name="connsiteX31" fmla="*/ 766 w 9693"/>
                  <a:gd name="connsiteY31" fmla="*/ 7922 h 10000"/>
                  <a:gd name="connsiteX32" fmla="*/ 1149 w 9693"/>
                  <a:gd name="connsiteY32" fmla="*/ 7358 h 10000"/>
                  <a:gd name="connsiteX33" fmla="*/ 1418 w 9693"/>
                  <a:gd name="connsiteY33" fmla="*/ 7229 h 10000"/>
                  <a:gd name="connsiteX34" fmla="*/ 1609 w 9693"/>
                  <a:gd name="connsiteY34" fmla="*/ 6710 h 10000"/>
                  <a:gd name="connsiteX35" fmla="*/ 1609 w 9693"/>
                  <a:gd name="connsiteY35" fmla="*/ 6234 h 10000"/>
                  <a:gd name="connsiteX36" fmla="*/ 1877 w 9693"/>
                  <a:gd name="connsiteY36" fmla="*/ 5672 h 10000"/>
                  <a:gd name="connsiteX37" fmla="*/ 2337 w 9693"/>
                  <a:gd name="connsiteY37" fmla="*/ 5327 h 10000"/>
                  <a:gd name="connsiteX38" fmla="*/ 2797 w 9693"/>
                  <a:gd name="connsiteY38" fmla="*/ 4415 h 10000"/>
                  <a:gd name="connsiteX39" fmla="*/ 2834 w 9693"/>
                  <a:gd name="connsiteY39" fmla="*/ 4415 h 10000"/>
                  <a:gd name="connsiteX40" fmla="*/ 3180 w 9693"/>
                  <a:gd name="connsiteY40" fmla="*/ 4071 h 10000"/>
                  <a:gd name="connsiteX41" fmla="*/ 3793 w 9693"/>
                  <a:gd name="connsiteY41" fmla="*/ 3983 h 10000"/>
                  <a:gd name="connsiteX42" fmla="*/ 4367 w 9693"/>
                  <a:gd name="connsiteY42" fmla="*/ 3376 h 10000"/>
                  <a:gd name="connsiteX43" fmla="*/ 4712 w 9693"/>
                  <a:gd name="connsiteY43" fmla="*/ 3118 h 10000"/>
                  <a:gd name="connsiteX44" fmla="*/ 5287 w 9693"/>
                  <a:gd name="connsiteY44" fmla="*/ 2381 h 10000"/>
                  <a:gd name="connsiteX45" fmla="*/ 5134 w 9693"/>
                  <a:gd name="connsiteY45" fmla="*/ 1257 h 10000"/>
                  <a:gd name="connsiteX46" fmla="*/ 5402 w 9693"/>
                  <a:gd name="connsiteY46" fmla="*/ 476 h 10000"/>
                  <a:gd name="connsiteX47" fmla="*/ 5516 w 9693"/>
                  <a:gd name="connsiteY47" fmla="*/ 0 h 10000"/>
                  <a:gd name="connsiteX0" fmla="*/ 5573 w 10000"/>
                  <a:gd name="connsiteY0" fmla="*/ 13 h 9537"/>
                  <a:gd name="connsiteX1" fmla="*/ 10000 w 10000"/>
                  <a:gd name="connsiteY1" fmla="*/ 316 h 9537"/>
                  <a:gd name="connsiteX2" fmla="*/ 9565 w 10000"/>
                  <a:gd name="connsiteY2" fmla="*/ 360 h 9537"/>
                  <a:gd name="connsiteX3" fmla="*/ 9565 w 10000"/>
                  <a:gd name="connsiteY3" fmla="*/ 1053 h 9537"/>
                  <a:gd name="connsiteX4" fmla="*/ 8735 w 10000"/>
                  <a:gd name="connsiteY4" fmla="*/ 1400 h 9537"/>
                  <a:gd name="connsiteX5" fmla="*/ 8458 w 10000"/>
                  <a:gd name="connsiteY5" fmla="*/ 1832 h 9537"/>
                  <a:gd name="connsiteX6" fmla="*/ 7906 w 10000"/>
                  <a:gd name="connsiteY6" fmla="*/ 2091 h 9537"/>
                  <a:gd name="connsiteX7" fmla="*/ 7193 w 10000"/>
                  <a:gd name="connsiteY7" fmla="*/ 2221 h 9537"/>
                  <a:gd name="connsiteX8" fmla="*/ 6048 w 10000"/>
                  <a:gd name="connsiteY8" fmla="*/ 2872 h 9537"/>
                  <a:gd name="connsiteX9" fmla="*/ 6048 w 10000"/>
                  <a:gd name="connsiteY9" fmla="*/ 3952 h 9537"/>
                  <a:gd name="connsiteX10" fmla="*/ 5928 w 10000"/>
                  <a:gd name="connsiteY10" fmla="*/ 3952 h 9537"/>
                  <a:gd name="connsiteX11" fmla="*/ 5928 w 10000"/>
                  <a:gd name="connsiteY11" fmla="*/ 3952 h 9537"/>
                  <a:gd name="connsiteX12" fmla="*/ 5928 w 10000"/>
                  <a:gd name="connsiteY12" fmla="*/ 4429 h 9537"/>
                  <a:gd name="connsiteX13" fmla="*/ 5494 w 10000"/>
                  <a:gd name="connsiteY13" fmla="*/ 4471 h 9537"/>
                  <a:gd name="connsiteX14" fmla="*/ 5256 w 10000"/>
                  <a:gd name="connsiteY14" fmla="*/ 4645 h 9537"/>
                  <a:gd name="connsiteX15" fmla="*/ 4940 w 10000"/>
                  <a:gd name="connsiteY15" fmla="*/ 4645 h 9537"/>
                  <a:gd name="connsiteX16" fmla="*/ 4703 w 10000"/>
                  <a:gd name="connsiteY16" fmla="*/ 4559 h 9537"/>
                  <a:gd name="connsiteX17" fmla="*/ 4110 w 10000"/>
                  <a:gd name="connsiteY17" fmla="*/ 4645 h 9537"/>
                  <a:gd name="connsiteX18" fmla="*/ 3874 w 10000"/>
                  <a:gd name="connsiteY18" fmla="*/ 5336 h 9537"/>
                  <a:gd name="connsiteX19" fmla="*/ 3637 w 10000"/>
                  <a:gd name="connsiteY19" fmla="*/ 5424 h 9537"/>
                  <a:gd name="connsiteX20" fmla="*/ 3281 w 10000"/>
                  <a:gd name="connsiteY20" fmla="*/ 6550 h 9537"/>
                  <a:gd name="connsiteX21" fmla="*/ 2292 w 10000"/>
                  <a:gd name="connsiteY21" fmla="*/ 7504 h 9537"/>
                  <a:gd name="connsiteX22" fmla="*/ 2016 w 10000"/>
                  <a:gd name="connsiteY22" fmla="*/ 8757 h 9537"/>
                  <a:gd name="connsiteX23" fmla="*/ 1699 w 10000"/>
                  <a:gd name="connsiteY23" fmla="*/ 9149 h 9537"/>
                  <a:gd name="connsiteX24" fmla="*/ 1621 w 10000"/>
                  <a:gd name="connsiteY24" fmla="*/ 9494 h 9537"/>
                  <a:gd name="connsiteX25" fmla="*/ 0 w 10000"/>
                  <a:gd name="connsiteY25" fmla="*/ 9537 h 9537"/>
                  <a:gd name="connsiteX26" fmla="*/ 0 w 10000"/>
                  <a:gd name="connsiteY26" fmla="*/ 9537 h 9537"/>
                  <a:gd name="connsiteX27" fmla="*/ 39 w 10000"/>
                  <a:gd name="connsiteY27" fmla="*/ 9149 h 9537"/>
                  <a:gd name="connsiteX28" fmla="*/ 317 w 10000"/>
                  <a:gd name="connsiteY28" fmla="*/ 8888 h 9537"/>
                  <a:gd name="connsiteX29" fmla="*/ 553 w 10000"/>
                  <a:gd name="connsiteY29" fmla="*/ 8411 h 9537"/>
                  <a:gd name="connsiteX30" fmla="*/ 514 w 10000"/>
                  <a:gd name="connsiteY30" fmla="*/ 8109 h 9537"/>
                  <a:gd name="connsiteX31" fmla="*/ 790 w 10000"/>
                  <a:gd name="connsiteY31" fmla="*/ 7459 h 9537"/>
                  <a:gd name="connsiteX32" fmla="*/ 1185 w 10000"/>
                  <a:gd name="connsiteY32" fmla="*/ 6895 h 9537"/>
                  <a:gd name="connsiteX33" fmla="*/ 1463 w 10000"/>
                  <a:gd name="connsiteY33" fmla="*/ 6766 h 9537"/>
                  <a:gd name="connsiteX34" fmla="*/ 1660 w 10000"/>
                  <a:gd name="connsiteY34" fmla="*/ 6247 h 9537"/>
                  <a:gd name="connsiteX35" fmla="*/ 1660 w 10000"/>
                  <a:gd name="connsiteY35" fmla="*/ 5771 h 9537"/>
                  <a:gd name="connsiteX36" fmla="*/ 1936 w 10000"/>
                  <a:gd name="connsiteY36" fmla="*/ 5209 h 9537"/>
                  <a:gd name="connsiteX37" fmla="*/ 2411 w 10000"/>
                  <a:gd name="connsiteY37" fmla="*/ 4864 h 9537"/>
                  <a:gd name="connsiteX38" fmla="*/ 2886 w 10000"/>
                  <a:gd name="connsiteY38" fmla="*/ 3952 h 9537"/>
                  <a:gd name="connsiteX39" fmla="*/ 2924 w 10000"/>
                  <a:gd name="connsiteY39" fmla="*/ 3952 h 9537"/>
                  <a:gd name="connsiteX40" fmla="*/ 3281 w 10000"/>
                  <a:gd name="connsiteY40" fmla="*/ 3608 h 9537"/>
                  <a:gd name="connsiteX41" fmla="*/ 3913 w 10000"/>
                  <a:gd name="connsiteY41" fmla="*/ 3520 h 9537"/>
                  <a:gd name="connsiteX42" fmla="*/ 4505 w 10000"/>
                  <a:gd name="connsiteY42" fmla="*/ 2913 h 9537"/>
                  <a:gd name="connsiteX43" fmla="*/ 4861 w 10000"/>
                  <a:gd name="connsiteY43" fmla="*/ 2655 h 9537"/>
                  <a:gd name="connsiteX44" fmla="*/ 5454 w 10000"/>
                  <a:gd name="connsiteY44" fmla="*/ 1918 h 9537"/>
                  <a:gd name="connsiteX45" fmla="*/ 5297 w 10000"/>
                  <a:gd name="connsiteY45" fmla="*/ 794 h 9537"/>
                  <a:gd name="connsiteX46" fmla="*/ 5573 w 10000"/>
                  <a:gd name="connsiteY46" fmla="*/ 13 h 9537"/>
                  <a:gd name="connsiteX0" fmla="*/ 5297 w 10000"/>
                  <a:gd name="connsiteY0" fmla="*/ 502 h 9669"/>
                  <a:gd name="connsiteX1" fmla="*/ 10000 w 10000"/>
                  <a:gd name="connsiteY1" fmla="*/ 0 h 9669"/>
                  <a:gd name="connsiteX2" fmla="*/ 9565 w 10000"/>
                  <a:gd name="connsiteY2" fmla="*/ 46 h 9669"/>
                  <a:gd name="connsiteX3" fmla="*/ 9565 w 10000"/>
                  <a:gd name="connsiteY3" fmla="*/ 773 h 9669"/>
                  <a:gd name="connsiteX4" fmla="*/ 8735 w 10000"/>
                  <a:gd name="connsiteY4" fmla="*/ 1137 h 9669"/>
                  <a:gd name="connsiteX5" fmla="*/ 8458 w 10000"/>
                  <a:gd name="connsiteY5" fmla="*/ 1590 h 9669"/>
                  <a:gd name="connsiteX6" fmla="*/ 7906 w 10000"/>
                  <a:gd name="connsiteY6" fmla="*/ 1862 h 9669"/>
                  <a:gd name="connsiteX7" fmla="*/ 7193 w 10000"/>
                  <a:gd name="connsiteY7" fmla="*/ 1998 h 9669"/>
                  <a:gd name="connsiteX8" fmla="*/ 6048 w 10000"/>
                  <a:gd name="connsiteY8" fmla="*/ 2680 h 9669"/>
                  <a:gd name="connsiteX9" fmla="*/ 6048 w 10000"/>
                  <a:gd name="connsiteY9" fmla="*/ 3813 h 9669"/>
                  <a:gd name="connsiteX10" fmla="*/ 5928 w 10000"/>
                  <a:gd name="connsiteY10" fmla="*/ 3813 h 9669"/>
                  <a:gd name="connsiteX11" fmla="*/ 5928 w 10000"/>
                  <a:gd name="connsiteY11" fmla="*/ 3813 h 9669"/>
                  <a:gd name="connsiteX12" fmla="*/ 5928 w 10000"/>
                  <a:gd name="connsiteY12" fmla="*/ 4313 h 9669"/>
                  <a:gd name="connsiteX13" fmla="*/ 5494 w 10000"/>
                  <a:gd name="connsiteY13" fmla="*/ 4357 h 9669"/>
                  <a:gd name="connsiteX14" fmla="*/ 5256 w 10000"/>
                  <a:gd name="connsiteY14" fmla="*/ 4540 h 9669"/>
                  <a:gd name="connsiteX15" fmla="*/ 4940 w 10000"/>
                  <a:gd name="connsiteY15" fmla="*/ 4540 h 9669"/>
                  <a:gd name="connsiteX16" fmla="*/ 4703 w 10000"/>
                  <a:gd name="connsiteY16" fmla="*/ 4449 h 9669"/>
                  <a:gd name="connsiteX17" fmla="*/ 4110 w 10000"/>
                  <a:gd name="connsiteY17" fmla="*/ 4540 h 9669"/>
                  <a:gd name="connsiteX18" fmla="*/ 3874 w 10000"/>
                  <a:gd name="connsiteY18" fmla="*/ 5264 h 9669"/>
                  <a:gd name="connsiteX19" fmla="*/ 3637 w 10000"/>
                  <a:gd name="connsiteY19" fmla="*/ 5356 h 9669"/>
                  <a:gd name="connsiteX20" fmla="*/ 3281 w 10000"/>
                  <a:gd name="connsiteY20" fmla="*/ 6537 h 9669"/>
                  <a:gd name="connsiteX21" fmla="*/ 2292 w 10000"/>
                  <a:gd name="connsiteY21" fmla="*/ 7537 h 9669"/>
                  <a:gd name="connsiteX22" fmla="*/ 2016 w 10000"/>
                  <a:gd name="connsiteY22" fmla="*/ 8851 h 9669"/>
                  <a:gd name="connsiteX23" fmla="*/ 1699 w 10000"/>
                  <a:gd name="connsiteY23" fmla="*/ 9262 h 9669"/>
                  <a:gd name="connsiteX24" fmla="*/ 1621 w 10000"/>
                  <a:gd name="connsiteY24" fmla="*/ 9624 h 9669"/>
                  <a:gd name="connsiteX25" fmla="*/ 0 w 10000"/>
                  <a:gd name="connsiteY25" fmla="*/ 9669 h 9669"/>
                  <a:gd name="connsiteX26" fmla="*/ 0 w 10000"/>
                  <a:gd name="connsiteY26" fmla="*/ 9669 h 9669"/>
                  <a:gd name="connsiteX27" fmla="*/ 39 w 10000"/>
                  <a:gd name="connsiteY27" fmla="*/ 9262 h 9669"/>
                  <a:gd name="connsiteX28" fmla="*/ 317 w 10000"/>
                  <a:gd name="connsiteY28" fmla="*/ 8988 h 9669"/>
                  <a:gd name="connsiteX29" fmla="*/ 553 w 10000"/>
                  <a:gd name="connsiteY29" fmla="*/ 8488 h 9669"/>
                  <a:gd name="connsiteX30" fmla="*/ 514 w 10000"/>
                  <a:gd name="connsiteY30" fmla="*/ 8172 h 9669"/>
                  <a:gd name="connsiteX31" fmla="*/ 790 w 10000"/>
                  <a:gd name="connsiteY31" fmla="*/ 7490 h 9669"/>
                  <a:gd name="connsiteX32" fmla="*/ 1185 w 10000"/>
                  <a:gd name="connsiteY32" fmla="*/ 6899 h 9669"/>
                  <a:gd name="connsiteX33" fmla="*/ 1463 w 10000"/>
                  <a:gd name="connsiteY33" fmla="*/ 6763 h 9669"/>
                  <a:gd name="connsiteX34" fmla="*/ 1660 w 10000"/>
                  <a:gd name="connsiteY34" fmla="*/ 6219 h 9669"/>
                  <a:gd name="connsiteX35" fmla="*/ 1660 w 10000"/>
                  <a:gd name="connsiteY35" fmla="*/ 5720 h 9669"/>
                  <a:gd name="connsiteX36" fmla="*/ 1936 w 10000"/>
                  <a:gd name="connsiteY36" fmla="*/ 5131 h 9669"/>
                  <a:gd name="connsiteX37" fmla="*/ 2411 w 10000"/>
                  <a:gd name="connsiteY37" fmla="*/ 4769 h 9669"/>
                  <a:gd name="connsiteX38" fmla="*/ 2886 w 10000"/>
                  <a:gd name="connsiteY38" fmla="*/ 3813 h 9669"/>
                  <a:gd name="connsiteX39" fmla="*/ 2924 w 10000"/>
                  <a:gd name="connsiteY39" fmla="*/ 3813 h 9669"/>
                  <a:gd name="connsiteX40" fmla="*/ 3281 w 10000"/>
                  <a:gd name="connsiteY40" fmla="*/ 3452 h 9669"/>
                  <a:gd name="connsiteX41" fmla="*/ 3913 w 10000"/>
                  <a:gd name="connsiteY41" fmla="*/ 3360 h 9669"/>
                  <a:gd name="connsiteX42" fmla="*/ 4505 w 10000"/>
                  <a:gd name="connsiteY42" fmla="*/ 2723 h 9669"/>
                  <a:gd name="connsiteX43" fmla="*/ 4861 w 10000"/>
                  <a:gd name="connsiteY43" fmla="*/ 2453 h 9669"/>
                  <a:gd name="connsiteX44" fmla="*/ 5454 w 10000"/>
                  <a:gd name="connsiteY44" fmla="*/ 1680 h 9669"/>
                  <a:gd name="connsiteX45" fmla="*/ 5297 w 10000"/>
                  <a:gd name="connsiteY45" fmla="*/ 502 h 9669"/>
                  <a:gd name="connsiteX0" fmla="*/ 5297 w 10000"/>
                  <a:gd name="connsiteY0" fmla="*/ 519 h 10000"/>
                  <a:gd name="connsiteX1" fmla="*/ 10000 w 10000"/>
                  <a:gd name="connsiteY1" fmla="*/ 0 h 10000"/>
                  <a:gd name="connsiteX2" fmla="*/ 9565 w 10000"/>
                  <a:gd name="connsiteY2" fmla="*/ 799 h 10000"/>
                  <a:gd name="connsiteX3" fmla="*/ 8735 w 10000"/>
                  <a:gd name="connsiteY3" fmla="*/ 1176 h 10000"/>
                  <a:gd name="connsiteX4" fmla="*/ 8458 w 10000"/>
                  <a:gd name="connsiteY4" fmla="*/ 1644 h 10000"/>
                  <a:gd name="connsiteX5" fmla="*/ 7906 w 10000"/>
                  <a:gd name="connsiteY5" fmla="*/ 1926 h 10000"/>
                  <a:gd name="connsiteX6" fmla="*/ 7193 w 10000"/>
                  <a:gd name="connsiteY6" fmla="*/ 2066 h 10000"/>
                  <a:gd name="connsiteX7" fmla="*/ 6048 w 10000"/>
                  <a:gd name="connsiteY7" fmla="*/ 2772 h 10000"/>
                  <a:gd name="connsiteX8" fmla="*/ 6048 w 10000"/>
                  <a:gd name="connsiteY8" fmla="*/ 3944 h 10000"/>
                  <a:gd name="connsiteX9" fmla="*/ 5928 w 10000"/>
                  <a:gd name="connsiteY9" fmla="*/ 3944 h 10000"/>
                  <a:gd name="connsiteX10" fmla="*/ 5928 w 10000"/>
                  <a:gd name="connsiteY10" fmla="*/ 3944 h 10000"/>
                  <a:gd name="connsiteX11" fmla="*/ 5928 w 10000"/>
                  <a:gd name="connsiteY11" fmla="*/ 4461 h 10000"/>
                  <a:gd name="connsiteX12" fmla="*/ 5494 w 10000"/>
                  <a:gd name="connsiteY12" fmla="*/ 4506 h 10000"/>
                  <a:gd name="connsiteX13" fmla="*/ 5256 w 10000"/>
                  <a:gd name="connsiteY13" fmla="*/ 4695 h 10000"/>
                  <a:gd name="connsiteX14" fmla="*/ 4940 w 10000"/>
                  <a:gd name="connsiteY14" fmla="*/ 4695 h 10000"/>
                  <a:gd name="connsiteX15" fmla="*/ 4703 w 10000"/>
                  <a:gd name="connsiteY15" fmla="*/ 4601 h 10000"/>
                  <a:gd name="connsiteX16" fmla="*/ 4110 w 10000"/>
                  <a:gd name="connsiteY16" fmla="*/ 4695 h 10000"/>
                  <a:gd name="connsiteX17" fmla="*/ 3874 w 10000"/>
                  <a:gd name="connsiteY17" fmla="*/ 5444 h 10000"/>
                  <a:gd name="connsiteX18" fmla="*/ 3637 w 10000"/>
                  <a:gd name="connsiteY18" fmla="*/ 5539 h 10000"/>
                  <a:gd name="connsiteX19" fmla="*/ 3281 w 10000"/>
                  <a:gd name="connsiteY19" fmla="*/ 6761 h 10000"/>
                  <a:gd name="connsiteX20" fmla="*/ 2292 w 10000"/>
                  <a:gd name="connsiteY20" fmla="*/ 7795 h 10000"/>
                  <a:gd name="connsiteX21" fmla="*/ 2016 w 10000"/>
                  <a:gd name="connsiteY21" fmla="*/ 9154 h 10000"/>
                  <a:gd name="connsiteX22" fmla="*/ 1699 w 10000"/>
                  <a:gd name="connsiteY22" fmla="*/ 9579 h 10000"/>
                  <a:gd name="connsiteX23" fmla="*/ 1621 w 10000"/>
                  <a:gd name="connsiteY23" fmla="*/ 9953 h 10000"/>
                  <a:gd name="connsiteX24" fmla="*/ 0 w 10000"/>
                  <a:gd name="connsiteY24" fmla="*/ 10000 h 10000"/>
                  <a:gd name="connsiteX25" fmla="*/ 0 w 10000"/>
                  <a:gd name="connsiteY25" fmla="*/ 10000 h 10000"/>
                  <a:gd name="connsiteX26" fmla="*/ 39 w 10000"/>
                  <a:gd name="connsiteY26" fmla="*/ 9579 h 10000"/>
                  <a:gd name="connsiteX27" fmla="*/ 317 w 10000"/>
                  <a:gd name="connsiteY27" fmla="*/ 9296 h 10000"/>
                  <a:gd name="connsiteX28" fmla="*/ 553 w 10000"/>
                  <a:gd name="connsiteY28" fmla="*/ 8779 h 10000"/>
                  <a:gd name="connsiteX29" fmla="*/ 514 w 10000"/>
                  <a:gd name="connsiteY29" fmla="*/ 8452 h 10000"/>
                  <a:gd name="connsiteX30" fmla="*/ 790 w 10000"/>
                  <a:gd name="connsiteY30" fmla="*/ 7746 h 10000"/>
                  <a:gd name="connsiteX31" fmla="*/ 1185 w 10000"/>
                  <a:gd name="connsiteY31" fmla="*/ 7135 h 10000"/>
                  <a:gd name="connsiteX32" fmla="*/ 1463 w 10000"/>
                  <a:gd name="connsiteY32" fmla="*/ 6995 h 10000"/>
                  <a:gd name="connsiteX33" fmla="*/ 1660 w 10000"/>
                  <a:gd name="connsiteY33" fmla="*/ 6432 h 10000"/>
                  <a:gd name="connsiteX34" fmla="*/ 1660 w 10000"/>
                  <a:gd name="connsiteY34" fmla="*/ 5916 h 10000"/>
                  <a:gd name="connsiteX35" fmla="*/ 1936 w 10000"/>
                  <a:gd name="connsiteY35" fmla="*/ 5307 h 10000"/>
                  <a:gd name="connsiteX36" fmla="*/ 2411 w 10000"/>
                  <a:gd name="connsiteY36" fmla="*/ 4932 h 10000"/>
                  <a:gd name="connsiteX37" fmla="*/ 2886 w 10000"/>
                  <a:gd name="connsiteY37" fmla="*/ 3944 h 10000"/>
                  <a:gd name="connsiteX38" fmla="*/ 2924 w 10000"/>
                  <a:gd name="connsiteY38" fmla="*/ 3944 h 10000"/>
                  <a:gd name="connsiteX39" fmla="*/ 3281 w 10000"/>
                  <a:gd name="connsiteY39" fmla="*/ 3570 h 10000"/>
                  <a:gd name="connsiteX40" fmla="*/ 3913 w 10000"/>
                  <a:gd name="connsiteY40" fmla="*/ 3475 h 10000"/>
                  <a:gd name="connsiteX41" fmla="*/ 4505 w 10000"/>
                  <a:gd name="connsiteY41" fmla="*/ 2816 h 10000"/>
                  <a:gd name="connsiteX42" fmla="*/ 4861 w 10000"/>
                  <a:gd name="connsiteY42" fmla="*/ 2537 h 10000"/>
                  <a:gd name="connsiteX43" fmla="*/ 5454 w 10000"/>
                  <a:gd name="connsiteY43" fmla="*/ 1738 h 10000"/>
                  <a:gd name="connsiteX44" fmla="*/ 5297 w 10000"/>
                  <a:gd name="connsiteY44" fmla="*/ 519 h 10000"/>
                  <a:gd name="connsiteX0" fmla="*/ 5297 w 9565"/>
                  <a:gd name="connsiteY0" fmla="*/ 42 h 9523"/>
                  <a:gd name="connsiteX1" fmla="*/ 9565 w 9565"/>
                  <a:gd name="connsiteY1" fmla="*/ 322 h 9523"/>
                  <a:gd name="connsiteX2" fmla="*/ 8735 w 9565"/>
                  <a:gd name="connsiteY2" fmla="*/ 699 h 9523"/>
                  <a:gd name="connsiteX3" fmla="*/ 8458 w 9565"/>
                  <a:gd name="connsiteY3" fmla="*/ 1167 h 9523"/>
                  <a:gd name="connsiteX4" fmla="*/ 7906 w 9565"/>
                  <a:gd name="connsiteY4" fmla="*/ 1449 h 9523"/>
                  <a:gd name="connsiteX5" fmla="*/ 7193 w 9565"/>
                  <a:gd name="connsiteY5" fmla="*/ 1589 h 9523"/>
                  <a:gd name="connsiteX6" fmla="*/ 6048 w 9565"/>
                  <a:gd name="connsiteY6" fmla="*/ 2295 h 9523"/>
                  <a:gd name="connsiteX7" fmla="*/ 6048 w 9565"/>
                  <a:gd name="connsiteY7" fmla="*/ 3467 h 9523"/>
                  <a:gd name="connsiteX8" fmla="*/ 5928 w 9565"/>
                  <a:gd name="connsiteY8" fmla="*/ 3467 h 9523"/>
                  <a:gd name="connsiteX9" fmla="*/ 5928 w 9565"/>
                  <a:gd name="connsiteY9" fmla="*/ 3467 h 9523"/>
                  <a:gd name="connsiteX10" fmla="*/ 5928 w 9565"/>
                  <a:gd name="connsiteY10" fmla="*/ 3984 h 9523"/>
                  <a:gd name="connsiteX11" fmla="*/ 5494 w 9565"/>
                  <a:gd name="connsiteY11" fmla="*/ 4029 h 9523"/>
                  <a:gd name="connsiteX12" fmla="*/ 5256 w 9565"/>
                  <a:gd name="connsiteY12" fmla="*/ 4218 h 9523"/>
                  <a:gd name="connsiteX13" fmla="*/ 4940 w 9565"/>
                  <a:gd name="connsiteY13" fmla="*/ 4218 h 9523"/>
                  <a:gd name="connsiteX14" fmla="*/ 4703 w 9565"/>
                  <a:gd name="connsiteY14" fmla="*/ 4124 h 9523"/>
                  <a:gd name="connsiteX15" fmla="*/ 4110 w 9565"/>
                  <a:gd name="connsiteY15" fmla="*/ 4218 h 9523"/>
                  <a:gd name="connsiteX16" fmla="*/ 3874 w 9565"/>
                  <a:gd name="connsiteY16" fmla="*/ 4967 h 9523"/>
                  <a:gd name="connsiteX17" fmla="*/ 3637 w 9565"/>
                  <a:gd name="connsiteY17" fmla="*/ 5062 h 9523"/>
                  <a:gd name="connsiteX18" fmla="*/ 3281 w 9565"/>
                  <a:gd name="connsiteY18" fmla="*/ 6284 h 9523"/>
                  <a:gd name="connsiteX19" fmla="*/ 2292 w 9565"/>
                  <a:gd name="connsiteY19" fmla="*/ 7318 h 9523"/>
                  <a:gd name="connsiteX20" fmla="*/ 2016 w 9565"/>
                  <a:gd name="connsiteY20" fmla="*/ 8677 h 9523"/>
                  <a:gd name="connsiteX21" fmla="*/ 1699 w 9565"/>
                  <a:gd name="connsiteY21" fmla="*/ 9102 h 9523"/>
                  <a:gd name="connsiteX22" fmla="*/ 1621 w 9565"/>
                  <a:gd name="connsiteY22" fmla="*/ 9476 h 9523"/>
                  <a:gd name="connsiteX23" fmla="*/ 0 w 9565"/>
                  <a:gd name="connsiteY23" fmla="*/ 9523 h 9523"/>
                  <a:gd name="connsiteX24" fmla="*/ 0 w 9565"/>
                  <a:gd name="connsiteY24" fmla="*/ 9523 h 9523"/>
                  <a:gd name="connsiteX25" fmla="*/ 39 w 9565"/>
                  <a:gd name="connsiteY25" fmla="*/ 9102 h 9523"/>
                  <a:gd name="connsiteX26" fmla="*/ 317 w 9565"/>
                  <a:gd name="connsiteY26" fmla="*/ 8819 h 9523"/>
                  <a:gd name="connsiteX27" fmla="*/ 553 w 9565"/>
                  <a:gd name="connsiteY27" fmla="*/ 8302 h 9523"/>
                  <a:gd name="connsiteX28" fmla="*/ 514 w 9565"/>
                  <a:gd name="connsiteY28" fmla="*/ 7975 h 9523"/>
                  <a:gd name="connsiteX29" fmla="*/ 790 w 9565"/>
                  <a:gd name="connsiteY29" fmla="*/ 7269 h 9523"/>
                  <a:gd name="connsiteX30" fmla="*/ 1185 w 9565"/>
                  <a:gd name="connsiteY30" fmla="*/ 6658 h 9523"/>
                  <a:gd name="connsiteX31" fmla="*/ 1463 w 9565"/>
                  <a:gd name="connsiteY31" fmla="*/ 6518 h 9523"/>
                  <a:gd name="connsiteX32" fmla="*/ 1660 w 9565"/>
                  <a:gd name="connsiteY32" fmla="*/ 5955 h 9523"/>
                  <a:gd name="connsiteX33" fmla="*/ 1660 w 9565"/>
                  <a:gd name="connsiteY33" fmla="*/ 5439 h 9523"/>
                  <a:gd name="connsiteX34" fmla="*/ 1936 w 9565"/>
                  <a:gd name="connsiteY34" fmla="*/ 4830 h 9523"/>
                  <a:gd name="connsiteX35" fmla="*/ 2411 w 9565"/>
                  <a:gd name="connsiteY35" fmla="*/ 4455 h 9523"/>
                  <a:gd name="connsiteX36" fmla="*/ 2886 w 9565"/>
                  <a:gd name="connsiteY36" fmla="*/ 3467 h 9523"/>
                  <a:gd name="connsiteX37" fmla="*/ 2924 w 9565"/>
                  <a:gd name="connsiteY37" fmla="*/ 3467 h 9523"/>
                  <a:gd name="connsiteX38" fmla="*/ 3281 w 9565"/>
                  <a:gd name="connsiteY38" fmla="*/ 3093 h 9523"/>
                  <a:gd name="connsiteX39" fmla="*/ 3913 w 9565"/>
                  <a:gd name="connsiteY39" fmla="*/ 2998 h 9523"/>
                  <a:gd name="connsiteX40" fmla="*/ 4505 w 9565"/>
                  <a:gd name="connsiteY40" fmla="*/ 2339 h 9523"/>
                  <a:gd name="connsiteX41" fmla="*/ 4861 w 9565"/>
                  <a:gd name="connsiteY41" fmla="*/ 2060 h 9523"/>
                  <a:gd name="connsiteX42" fmla="*/ 5454 w 9565"/>
                  <a:gd name="connsiteY42" fmla="*/ 1261 h 9523"/>
                  <a:gd name="connsiteX43" fmla="*/ 5297 w 9565"/>
                  <a:gd name="connsiteY43" fmla="*/ 42 h 9523"/>
                  <a:gd name="connsiteX0" fmla="*/ 5538 w 9132"/>
                  <a:gd name="connsiteY0" fmla="*/ 11 h 9967"/>
                  <a:gd name="connsiteX1" fmla="*/ 9132 w 9132"/>
                  <a:gd name="connsiteY1" fmla="*/ 701 h 9967"/>
                  <a:gd name="connsiteX2" fmla="*/ 8843 w 9132"/>
                  <a:gd name="connsiteY2" fmla="*/ 1192 h 9967"/>
                  <a:gd name="connsiteX3" fmla="*/ 8266 w 9132"/>
                  <a:gd name="connsiteY3" fmla="*/ 1489 h 9967"/>
                  <a:gd name="connsiteX4" fmla="*/ 7520 w 9132"/>
                  <a:gd name="connsiteY4" fmla="*/ 1636 h 9967"/>
                  <a:gd name="connsiteX5" fmla="*/ 6323 w 9132"/>
                  <a:gd name="connsiteY5" fmla="*/ 2377 h 9967"/>
                  <a:gd name="connsiteX6" fmla="*/ 6323 w 9132"/>
                  <a:gd name="connsiteY6" fmla="*/ 3608 h 9967"/>
                  <a:gd name="connsiteX7" fmla="*/ 6198 w 9132"/>
                  <a:gd name="connsiteY7" fmla="*/ 3608 h 9967"/>
                  <a:gd name="connsiteX8" fmla="*/ 6198 w 9132"/>
                  <a:gd name="connsiteY8" fmla="*/ 3608 h 9967"/>
                  <a:gd name="connsiteX9" fmla="*/ 6198 w 9132"/>
                  <a:gd name="connsiteY9" fmla="*/ 4151 h 9967"/>
                  <a:gd name="connsiteX10" fmla="*/ 5744 w 9132"/>
                  <a:gd name="connsiteY10" fmla="*/ 4198 h 9967"/>
                  <a:gd name="connsiteX11" fmla="*/ 5495 w 9132"/>
                  <a:gd name="connsiteY11" fmla="*/ 4396 h 9967"/>
                  <a:gd name="connsiteX12" fmla="*/ 5165 w 9132"/>
                  <a:gd name="connsiteY12" fmla="*/ 4396 h 9967"/>
                  <a:gd name="connsiteX13" fmla="*/ 4917 w 9132"/>
                  <a:gd name="connsiteY13" fmla="*/ 4298 h 9967"/>
                  <a:gd name="connsiteX14" fmla="*/ 4297 w 9132"/>
                  <a:gd name="connsiteY14" fmla="*/ 4396 h 9967"/>
                  <a:gd name="connsiteX15" fmla="*/ 4050 w 9132"/>
                  <a:gd name="connsiteY15" fmla="*/ 5183 h 9967"/>
                  <a:gd name="connsiteX16" fmla="*/ 3802 w 9132"/>
                  <a:gd name="connsiteY16" fmla="*/ 5283 h 9967"/>
                  <a:gd name="connsiteX17" fmla="*/ 3430 w 9132"/>
                  <a:gd name="connsiteY17" fmla="*/ 6566 h 9967"/>
                  <a:gd name="connsiteX18" fmla="*/ 2396 w 9132"/>
                  <a:gd name="connsiteY18" fmla="*/ 7652 h 9967"/>
                  <a:gd name="connsiteX19" fmla="*/ 2108 w 9132"/>
                  <a:gd name="connsiteY19" fmla="*/ 9079 h 9967"/>
                  <a:gd name="connsiteX20" fmla="*/ 1776 w 9132"/>
                  <a:gd name="connsiteY20" fmla="*/ 9525 h 9967"/>
                  <a:gd name="connsiteX21" fmla="*/ 1695 w 9132"/>
                  <a:gd name="connsiteY21" fmla="*/ 9918 h 9967"/>
                  <a:gd name="connsiteX22" fmla="*/ 0 w 9132"/>
                  <a:gd name="connsiteY22" fmla="*/ 9967 h 9967"/>
                  <a:gd name="connsiteX23" fmla="*/ 0 w 9132"/>
                  <a:gd name="connsiteY23" fmla="*/ 9967 h 9967"/>
                  <a:gd name="connsiteX24" fmla="*/ 41 w 9132"/>
                  <a:gd name="connsiteY24" fmla="*/ 9525 h 9967"/>
                  <a:gd name="connsiteX25" fmla="*/ 331 w 9132"/>
                  <a:gd name="connsiteY25" fmla="*/ 9228 h 9967"/>
                  <a:gd name="connsiteX26" fmla="*/ 578 w 9132"/>
                  <a:gd name="connsiteY26" fmla="*/ 8685 h 9967"/>
                  <a:gd name="connsiteX27" fmla="*/ 537 w 9132"/>
                  <a:gd name="connsiteY27" fmla="*/ 8341 h 9967"/>
                  <a:gd name="connsiteX28" fmla="*/ 826 w 9132"/>
                  <a:gd name="connsiteY28" fmla="*/ 7600 h 9967"/>
                  <a:gd name="connsiteX29" fmla="*/ 1239 w 9132"/>
                  <a:gd name="connsiteY29" fmla="*/ 6958 h 9967"/>
                  <a:gd name="connsiteX30" fmla="*/ 1530 w 9132"/>
                  <a:gd name="connsiteY30" fmla="*/ 6811 h 9967"/>
                  <a:gd name="connsiteX31" fmla="*/ 1735 w 9132"/>
                  <a:gd name="connsiteY31" fmla="*/ 6220 h 9967"/>
                  <a:gd name="connsiteX32" fmla="*/ 1735 w 9132"/>
                  <a:gd name="connsiteY32" fmla="*/ 5678 h 9967"/>
                  <a:gd name="connsiteX33" fmla="*/ 2024 w 9132"/>
                  <a:gd name="connsiteY33" fmla="*/ 5039 h 9967"/>
                  <a:gd name="connsiteX34" fmla="*/ 2521 w 9132"/>
                  <a:gd name="connsiteY34" fmla="*/ 4645 h 9967"/>
                  <a:gd name="connsiteX35" fmla="*/ 3017 w 9132"/>
                  <a:gd name="connsiteY35" fmla="*/ 3608 h 9967"/>
                  <a:gd name="connsiteX36" fmla="*/ 3057 w 9132"/>
                  <a:gd name="connsiteY36" fmla="*/ 3608 h 9967"/>
                  <a:gd name="connsiteX37" fmla="*/ 3430 w 9132"/>
                  <a:gd name="connsiteY37" fmla="*/ 3215 h 9967"/>
                  <a:gd name="connsiteX38" fmla="*/ 4091 w 9132"/>
                  <a:gd name="connsiteY38" fmla="*/ 3115 h 9967"/>
                  <a:gd name="connsiteX39" fmla="*/ 4710 w 9132"/>
                  <a:gd name="connsiteY39" fmla="*/ 2423 h 9967"/>
                  <a:gd name="connsiteX40" fmla="*/ 5082 w 9132"/>
                  <a:gd name="connsiteY40" fmla="*/ 2130 h 9967"/>
                  <a:gd name="connsiteX41" fmla="*/ 5702 w 9132"/>
                  <a:gd name="connsiteY41" fmla="*/ 1291 h 9967"/>
                  <a:gd name="connsiteX42" fmla="*/ 5538 w 9132"/>
                  <a:gd name="connsiteY42" fmla="*/ 11 h 9967"/>
                  <a:gd name="connsiteX0" fmla="*/ 6244 w 10000"/>
                  <a:gd name="connsiteY0" fmla="*/ 592 h 9297"/>
                  <a:gd name="connsiteX1" fmla="*/ 10000 w 10000"/>
                  <a:gd name="connsiteY1" fmla="*/ 0 h 9297"/>
                  <a:gd name="connsiteX2" fmla="*/ 9684 w 10000"/>
                  <a:gd name="connsiteY2" fmla="*/ 493 h 9297"/>
                  <a:gd name="connsiteX3" fmla="*/ 9052 w 10000"/>
                  <a:gd name="connsiteY3" fmla="*/ 791 h 9297"/>
                  <a:gd name="connsiteX4" fmla="*/ 8235 w 10000"/>
                  <a:gd name="connsiteY4" fmla="*/ 938 h 9297"/>
                  <a:gd name="connsiteX5" fmla="*/ 6924 w 10000"/>
                  <a:gd name="connsiteY5" fmla="*/ 1682 h 9297"/>
                  <a:gd name="connsiteX6" fmla="*/ 6924 w 10000"/>
                  <a:gd name="connsiteY6" fmla="*/ 2917 h 9297"/>
                  <a:gd name="connsiteX7" fmla="*/ 6787 w 10000"/>
                  <a:gd name="connsiteY7" fmla="*/ 2917 h 9297"/>
                  <a:gd name="connsiteX8" fmla="*/ 6787 w 10000"/>
                  <a:gd name="connsiteY8" fmla="*/ 2917 h 9297"/>
                  <a:gd name="connsiteX9" fmla="*/ 6787 w 10000"/>
                  <a:gd name="connsiteY9" fmla="*/ 3462 h 9297"/>
                  <a:gd name="connsiteX10" fmla="*/ 6290 w 10000"/>
                  <a:gd name="connsiteY10" fmla="*/ 3509 h 9297"/>
                  <a:gd name="connsiteX11" fmla="*/ 6017 w 10000"/>
                  <a:gd name="connsiteY11" fmla="*/ 3708 h 9297"/>
                  <a:gd name="connsiteX12" fmla="*/ 5656 w 10000"/>
                  <a:gd name="connsiteY12" fmla="*/ 3708 h 9297"/>
                  <a:gd name="connsiteX13" fmla="*/ 5384 w 10000"/>
                  <a:gd name="connsiteY13" fmla="*/ 3609 h 9297"/>
                  <a:gd name="connsiteX14" fmla="*/ 4705 w 10000"/>
                  <a:gd name="connsiteY14" fmla="*/ 3708 h 9297"/>
                  <a:gd name="connsiteX15" fmla="*/ 4435 w 10000"/>
                  <a:gd name="connsiteY15" fmla="*/ 4497 h 9297"/>
                  <a:gd name="connsiteX16" fmla="*/ 4163 w 10000"/>
                  <a:gd name="connsiteY16" fmla="*/ 4597 h 9297"/>
                  <a:gd name="connsiteX17" fmla="*/ 3756 w 10000"/>
                  <a:gd name="connsiteY17" fmla="*/ 5885 h 9297"/>
                  <a:gd name="connsiteX18" fmla="*/ 2624 w 10000"/>
                  <a:gd name="connsiteY18" fmla="*/ 6974 h 9297"/>
                  <a:gd name="connsiteX19" fmla="*/ 2308 w 10000"/>
                  <a:gd name="connsiteY19" fmla="*/ 8406 h 9297"/>
                  <a:gd name="connsiteX20" fmla="*/ 1945 w 10000"/>
                  <a:gd name="connsiteY20" fmla="*/ 8854 h 9297"/>
                  <a:gd name="connsiteX21" fmla="*/ 1856 w 10000"/>
                  <a:gd name="connsiteY21" fmla="*/ 9248 h 9297"/>
                  <a:gd name="connsiteX22" fmla="*/ 0 w 10000"/>
                  <a:gd name="connsiteY22" fmla="*/ 9297 h 9297"/>
                  <a:gd name="connsiteX23" fmla="*/ 0 w 10000"/>
                  <a:gd name="connsiteY23" fmla="*/ 9297 h 9297"/>
                  <a:gd name="connsiteX24" fmla="*/ 45 w 10000"/>
                  <a:gd name="connsiteY24" fmla="*/ 8854 h 9297"/>
                  <a:gd name="connsiteX25" fmla="*/ 362 w 10000"/>
                  <a:gd name="connsiteY25" fmla="*/ 8556 h 9297"/>
                  <a:gd name="connsiteX26" fmla="*/ 633 w 10000"/>
                  <a:gd name="connsiteY26" fmla="*/ 8011 h 9297"/>
                  <a:gd name="connsiteX27" fmla="*/ 588 w 10000"/>
                  <a:gd name="connsiteY27" fmla="*/ 7666 h 9297"/>
                  <a:gd name="connsiteX28" fmla="*/ 905 w 10000"/>
                  <a:gd name="connsiteY28" fmla="*/ 6922 h 9297"/>
                  <a:gd name="connsiteX29" fmla="*/ 1357 w 10000"/>
                  <a:gd name="connsiteY29" fmla="*/ 6278 h 9297"/>
                  <a:gd name="connsiteX30" fmla="*/ 1675 w 10000"/>
                  <a:gd name="connsiteY30" fmla="*/ 6131 h 9297"/>
                  <a:gd name="connsiteX31" fmla="*/ 1900 w 10000"/>
                  <a:gd name="connsiteY31" fmla="*/ 5538 h 9297"/>
                  <a:gd name="connsiteX32" fmla="*/ 1900 w 10000"/>
                  <a:gd name="connsiteY32" fmla="*/ 4994 h 9297"/>
                  <a:gd name="connsiteX33" fmla="*/ 2216 w 10000"/>
                  <a:gd name="connsiteY33" fmla="*/ 4353 h 9297"/>
                  <a:gd name="connsiteX34" fmla="*/ 2761 w 10000"/>
                  <a:gd name="connsiteY34" fmla="*/ 3957 h 9297"/>
                  <a:gd name="connsiteX35" fmla="*/ 3304 w 10000"/>
                  <a:gd name="connsiteY35" fmla="*/ 2917 h 9297"/>
                  <a:gd name="connsiteX36" fmla="*/ 3348 w 10000"/>
                  <a:gd name="connsiteY36" fmla="*/ 2917 h 9297"/>
                  <a:gd name="connsiteX37" fmla="*/ 3756 w 10000"/>
                  <a:gd name="connsiteY37" fmla="*/ 2523 h 9297"/>
                  <a:gd name="connsiteX38" fmla="*/ 4480 w 10000"/>
                  <a:gd name="connsiteY38" fmla="*/ 2422 h 9297"/>
                  <a:gd name="connsiteX39" fmla="*/ 5158 w 10000"/>
                  <a:gd name="connsiteY39" fmla="*/ 1728 h 9297"/>
                  <a:gd name="connsiteX40" fmla="*/ 5565 w 10000"/>
                  <a:gd name="connsiteY40" fmla="*/ 1434 h 9297"/>
                  <a:gd name="connsiteX41" fmla="*/ 6244 w 10000"/>
                  <a:gd name="connsiteY41" fmla="*/ 592 h 9297"/>
                  <a:gd name="connsiteX0" fmla="*/ 6244 w 9684"/>
                  <a:gd name="connsiteY0" fmla="*/ 134 h 9497"/>
                  <a:gd name="connsiteX1" fmla="*/ 9684 w 9684"/>
                  <a:gd name="connsiteY1" fmla="*/ 27 h 9497"/>
                  <a:gd name="connsiteX2" fmla="*/ 9052 w 9684"/>
                  <a:gd name="connsiteY2" fmla="*/ 348 h 9497"/>
                  <a:gd name="connsiteX3" fmla="*/ 8235 w 9684"/>
                  <a:gd name="connsiteY3" fmla="*/ 506 h 9497"/>
                  <a:gd name="connsiteX4" fmla="*/ 6924 w 9684"/>
                  <a:gd name="connsiteY4" fmla="*/ 1306 h 9497"/>
                  <a:gd name="connsiteX5" fmla="*/ 6924 w 9684"/>
                  <a:gd name="connsiteY5" fmla="*/ 2635 h 9497"/>
                  <a:gd name="connsiteX6" fmla="*/ 6787 w 9684"/>
                  <a:gd name="connsiteY6" fmla="*/ 2635 h 9497"/>
                  <a:gd name="connsiteX7" fmla="*/ 6787 w 9684"/>
                  <a:gd name="connsiteY7" fmla="*/ 2635 h 9497"/>
                  <a:gd name="connsiteX8" fmla="*/ 6787 w 9684"/>
                  <a:gd name="connsiteY8" fmla="*/ 3221 h 9497"/>
                  <a:gd name="connsiteX9" fmla="*/ 6290 w 9684"/>
                  <a:gd name="connsiteY9" fmla="*/ 3271 h 9497"/>
                  <a:gd name="connsiteX10" fmla="*/ 6017 w 9684"/>
                  <a:gd name="connsiteY10" fmla="*/ 3485 h 9497"/>
                  <a:gd name="connsiteX11" fmla="*/ 5656 w 9684"/>
                  <a:gd name="connsiteY11" fmla="*/ 3485 h 9497"/>
                  <a:gd name="connsiteX12" fmla="*/ 5384 w 9684"/>
                  <a:gd name="connsiteY12" fmla="*/ 3379 h 9497"/>
                  <a:gd name="connsiteX13" fmla="*/ 4705 w 9684"/>
                  <a:gd name="connsiteY13" fmla="*/ 3485 h 9497"/>
                  <a:gd name="connsiteX14" fmla="*/ 4435 w 9684"/>
                  <a:gd name="connsiteY14" fmla="*/ 4334 h 9497"/>
                  <a:gd name="connsiteX15" fmla="*/ 4163 w 9684"/>
                  <a:gd name="connsiteY15" fmla="*/ 4442 h 9497"/>
                  <a:gd name="connsiteX16" fmla="*/ 3756 w 9684"/>
                  <a:gd name="connsiteY16" fmla="*/ 5827 h 9497"/>
                  <a:gd name="connsiteX17" fmla="*/ 2624 w 9684"/>
                  <a:gd name="connsiteY17" fmla="*/ 6998 h 9497"/>
                  <a:gd name="connsiteX18" fmla="*/ 2308 w 9684"/>
                  <a:gd name="connsiteY18" fmla="*/ 8539 h 9497"/>
                  <a:gd name="connsiteX19" fmla="*/ 1945 w 9684"/>
                  <a:gd name="connsiteY19" fmla="*/ 9021 h 9497"/>
                  <a:gd name="connsiteX20" fmla="*/ 1856 w 9684"/>
                  <a:gd name="connsiteY20" fmla="*/ 9444 h 9497"/>
                  <a:gd name="connsiteX21" fmla="*/ 0 w 9684"/>
                  <a:gd name="connsiteY21" fmla="*/ 9497 h 9497"/>
                  <a:gd name="connsiteX22" fmla="*/ 0 w 9684"/>
                  <a:gd name="connsiteY22" fmla="*/ 9497 h 9497"/>
                  <a:gd name="connsiteX23" fmla="*/ 45 w 9684"/>
                  <a:gd name="connsiteY23" fmla="*/ 9021 h 9497"/>
                  <a:gd name="connsiteX24" fmla="*/ 362 w 9684"/>
                  <a:gd name="connsiteY24" fmla="*/ 8700 h 9497"/>
                  <a:gd name="connsiteX25" fmla="*/ 633 w 9684"/>
                  <a:gd name="connsiteY25" fmla="*/ 8114 h 9497"/>
                  <a:gd name="connsiteX26" fmla="*/ 588 w 9684"/>
                  <a:gd name="connsiteY26" fmla="*/ 7743 h 9497"/>
                  <a:gd name="connsiteX27" fmla="*/ 905 w 9684"/>
                  <a:gd name="connsiteY27" fmla="*/ 6942 h 9497"/>
                  <a:gd name="connsiteX28" fmla="*/ 1357 w 9684"/>
                  <a:gd name="connsiteY28" fmla="*/ 6250 h 9497"/>
                  <a:gd name="connsiteX29" fmla="*/ 1675 w 9684"/>
                  <a:gd name="connsiteY29" fmla="*/ 6092 h 9497"/>
                  <a:gd name="connsiteX30" fmla="*/ 1900 w 9684"/>
                  <a:gd name="connsiteY30" fmla="*/ 5454 h 9497"/>
                  <a:gd name="connsiteX31" fmla="*/ 1900 w 9684"/>
                  <a:gd name="connsiteY31" fmla="*/ 4869 h 9497"/>
                  <a:gd name="connsiteX32" fmla="*/ 2216 w 9684"/>
                  <a:gd name="connsiteY32" fmla="*/ 4179 h 9497"/>
                  <a:gd name="connsiteX33" fmla="*/ 2761 w 9684"/>
                  <a:gd name="connsiteY33" fmla="*/ 3753 h 9497"/>
                  <a:gd name="connsiteX34" fmla="*/ 3304 w 9684"/>
                  <a:gd name="connsiteY34" fmla="*/ 2635 h 9497"/>
                  <a:gd name="connsiteX35" fmla="*/ 3348 w 9684"/>
                  <a:gd name="connsiteY35" fmla="*/ 2635 h 9497"/>
                  <a:gd name="connsiteX36" fmla="*/ 3756 w 9684"/>
                  <a:gd name="connsiteY36" fmla="*/ 2211 h 9497"/>
                  <a:gd name="connsiteX37" fmla="*/ 4480 w 9684"/>
                  <a:gd name="connsiteY37" fmla="*/ 2102 h 9497"/>
                  <a:gd name="connsiteX38" fmla="*/ 5158 w 9684"/>
                  <a:gd name="connsiteY38" fmla="*/ 1356 h 9497"/>
                  <a:gd name="connsiteX39" fmla="*/ 5565 w 9684"/>
                  <a:gd name="connsiteY39" fmla="*/ 1039 h 9497"/>
                  <a:gd name="connsiteX40" fmla="*/ 6244 w 9684"/>
                  <a:gd name="connsiteY40" fmla="*/ 134 h 9497"/>
                  <a:gd name="connsiteX0" fmla="*/ 6448 w 9347"/>
                  <a:gd name="connsiteY0" fmla="*/ 30 h 9889"/>
                  <a:gd name="connsiteX1" fmla="*/ 9347 w 9347"/>
                  <a:gd name="connsiteY1" fmla="*/ 255 h 9889"/>
                  <a:gd name="connsiteX2" fmla="*/ 8504 w 9347"/>
                  <a:gd name="connsiteY2" fmla="*/ 422 h 9889"/>
                  <a:gd name="connsiteX3" fmla="*/ 7150 w 9347"/>
                  <a:gd name="connsiteY3" fmla="*/ 1264 h 9889"/>
                  <a:gd name="connsiteX4" fmla="*/ 7150 w 9347"/>
                  <a:gd name="connsiteY4" fmla="*/ 2664 h 9889"/>
                  <a:gd name="connsiteX5" fmla="*/ 7008 w 9347"/>
                  <a:gd name="connsiteY5" fmla="*/ 2664 h 9889"/>
                  <a:gd name="connsiteX6" fmla="*/ 7008 w 9347"/>
                  <a:gd name="connsiteY6" fmla="*/ 2664 h 9889"/>
                  <a:gd name="connsiteX7" fmla="*/ 7008 w 9347"/>
                  <a:gd name="connsiteY7" fmla="*/ 3281 h 9889"/>
                  <a:gd name="connsiteX8" fmla="*/ 6495 w 9347"/>
                  <a:gd name="connsiteY8" fmla="*/ 3333 h 9889"/>
                  <a:gd name="connsiteX9" fmla="*/ 6213 w 9347"/>
                  <a:gd name="connsiteY9" fmla="*/ 3559 h 9889"/>
                  <a:gd name="connsiteX10" fmla="*/ 5841 w 9347"/>
                  <a:gd name="connsiteY10" fmla="*/ 3559 h 9889"/>
                  <a:gd name="connsiteX11" fmla="*/ 5560 w 9347"/>
                  <a:gd name="connsiteY11" fmla="*/ 3447 h 9889"/>
                  <a:gd name="connsiteX12" fmla="*/ 4859 w 9347"/>
                  <a:gd name="connsiteY12" fmla="*/ 3559 h 9889"/>
                  <a:gd name="connsiteX13" fmla="*/ 4580 w 9347"/>
                  <a:gd name="connsiteY13" fmla="*/ 4453 h 9889"/>
                  <a:gd name="connsiteX14" fmla="*/ 4299 w 9347"/>
                  <a:gd name="connsiteY14" fmla="*/ 4566 h 9889"/>
                  <a:gd name="connsiteX15" fmla="*/ 3879 w 9347"/>
                  <a:gd name="connsiteY15" fmla="*/ 6025 h 9889"/>
                  <a:gd name="connsiteX16" fmla="*/ 2710 w 9347"/>
                  <a:gd name="connsiteY16" fmla="*/ 7258 h 9889"/>
                  <a:gd name="connsiteX17" fmla="*/ 2383 w 9347"/>
                  <a:gd name="connsiteY17" fmla="*/ 8880 h 9889"/>
                  <a:gd name="connsiteX18" fmla="*/ 2008 w 9347"/>
                  <a:gd name="connsiteY18" fmla="*/ 9388 h 9889"/>
                  <a:gd name="connsiteX19" fmla="*/ 1917 w 9347"/>
                  <a:gd name="connsiteY19" fmla="*/ 9833 h 9889"/>
                  <a:gd name="connsiteX20" fmla="*/ 0 w 9347"/>
                  <a:gd name="connsiteY20" fmla="*/ 9889 h 9889"/>
                  <a:gd name="connsiteX21" fmla="*/ 0 w 9347"/>
                  <a:gd name="connsiteY21" fmla="*/ 9889 h 9889"/>
                  <a:gd name="connsiteX22" fmla="*/ 46 w 9347"/>
                  <a:gd name="connsiteY22" fmla="*/ 9388 h 9889"/>
                  <a:gd name="connsiteX23" fmla="*/ 374 w 9347"/>
                  <a:gd name="connsiteY23" fmla="*/ 9050 h 9889"/>
                  <a:gd name="connsiteX24" fmla="*/ 654 w 9347"/>
                  <a:gd name="connsiteY24" fmla="*/ 8433 h 9889"/>
                  <a:gd name="connsiteX25" fmla="*/ 607 w 9347"/>
                  <a:gd name="connsiteY25" fmla="*/ 8042 h 9889"/>
                  <a:gd name="connsiteX26" fmla="*/ 935 w 9347"/>
                  <a:gd name="connsiteY26" fmla="*/ 7199 h 9889"/>
                  <a:gd name="connsiteX27" fmla="*/ 1401 w 9347"/>
                  <a:gd name="connsiteY27" fmla="*/ 6470 h 9889"/>
                  <a:gd name="connsiteX28" fmla="*/ 1730 w 9347"/>
                  <a:gd name="connsiteY28" fmla="*/ 6304 h 9889"/>
                  <a:gd name="connsiteX29" fmla="*/ 1962 w 9347"/>
                  <a:gd name="connsiteY29" fmla="*/ 5632 h 9889"/>
                  <a:gd name="connsiteX30" fmla="*/ 1962 w 9347"/>
                  <a:gd name="connsiteY30" fmla="*/ 5016 h 9889"/>
                  <a:gd name="connsiteX31" fmla="*/ 2288 w 9347"/>
                  <a:gd name="connsiteY31" fmla="*/ 4289 h 9889"/>
                  <a:gd name="connsiteX32" fmla="*/ 2851 w 9347"/>
                  <a:gd name="connsiteY32" fmla="*/ 3841 h 9889"/>
                  <a:gd name="connsiteX33" fmla="*/ 3412 w 9347"/>
                  <a:gd name="connsiteY33" fmla="*/ 2664 h 9889"/>
                  <a:gd name="connsiteX34" fmla="*/ 3457 w 9347"/>
                  <a:gd name="connsiteY34" fmla="*/ 2664 h 9889"/>
                  <a:gd name="connsiteX35" fmla="*/ 3879 w 9347"/>
                  <a:gd name="connsiteY35" fmla="*/ 2217 h 9889"/>
                  <a:gd name="connsiteX36" fmla="*/ 4626 w 9347"/>
                  <a:gd name="connsiteY36" fmla="*/ 2102 h 9889"/>
                  <a:gd name="connsiteX37" fmla="*/ 5326 w 9347"/>
                  <a:gd name="connsiteY37" fmla="*/ 1317 h 9889"/>
                  <a:gd name="connsiteX38" fmla="*/ 5747 w 9347"/>
                  <a:gd name="connsiteY38" fmla="*/ 983 h 9889"/>
                  <a:gd name="connsiteX39" fmla="*/ 6448 w 9347"/>
                  <a:gd name="connsiteY39" fmla="*/ 30 h 9889"/>
                  <a:gd name="connsiteX0" fmla="*/ 6148 w 10000"/>
                  <a:gd name="connsiteY0" fmla="*/ 736 h 9742"/>
                  <a:gd name="connsiteX1" fmla="*/ 10000 w 10000"/>
                  <a:gd name="connsiteY1" fmla="*/ 0 h 9742"/>
                  <a:gd name="connsiteX2" fmla="*/ 9098 w 10000"/>
                  <a:gd name="connsiteY2" fmla="*/ 169 h 9742"/>
                  <a:gd name="connsiteX3" fmla="*/ 7650 w 10000"/>
                  <a:gd name="connsiteY3" fmla="*/ 1020 h 9742"/>
                  <a:gd name="connsiteX4" fmla="*/ 7650 w 10000"/>
                  <a:gd name="connsiteY4" fmla="*/ 2436 h 9742"/>
                  <a:gd name="connsiteX5" fmla="*/ 7498 w 10000"/>
                  <a:gd name="connsiteY5" fmla="*/ 2436 h 9742"/>
                  <a:gd name="connsiteX6" fmla="*/ 7498 w 10000"/>
                  <a:gd name="connsiteY6" fmla="*/ 2436 h 9742"/>
                  <a:gd name="connsiteX7" fmla="*/ 7498 w 10000"/>
                  <a:gd name="connsiteY7" fmla="*/ 3060 h 9742"/>
                  <a:gd name="connsiteX8" fmla="*/ 6949 w 10000"/>
                  <a:gd name="connsiteY8" fmla="*/ 3112 h 9742"/>
                  <a:gd name="connsiteX9" fmla="*/ 6647 w 10000"/>
                  <a:gd name="connsiteY9" fmla="*/ 3341 h 9742"/>
                  <a:gd name="connsiteX10" fmla="*/ 6249 w 10000"/>
                  <a:gd name="connsiteY10" fmla="*/ 3341 h 9742"/>
                  <a:gd name="connsiteX11" fmla="*/ 5948 w 10000"/>
                  <a:gd name="connsiteY11" fmla="*/ 3228 h 9742"/>
                  <a:gd name="connsiteX12" fmla="*/ 5198 w 10000"/>
                  <a:gd name="connsiteY12" fmla="*/ 3341 h 9742"/>
                  <a:gd name="connsiteX13" fmla="*/ 4900 w 10000"/>
                  <a:gd name="connsiteY13" fmla="*/ 4245 h 9742"/>
                  <a:gd name="connsiteX14" fmla="*/ 4599 w 10000"/>
                  <a:gd name="connsiteY14" fmla="*/ 4359 h 9742"/>
                  <a:gd name="connsiteX15" fmla="*/ 4150 w 10000"/>
                  <a:gd name="connsiteY15" fmla="*/ 5835 h 9742"/>
                  <a:gd name="connsiteX16" fmla="*/ 2899 w 10000"/>
                  <a:gd name="connsiteY16" fmla="*/ 7081 h 9742"/>
                  <a:gd name="connsiteX17" fmla="*/ 2549 w 10000"/>
                  <a:gd name="connsiteY17" fmla="*/ 8722 h 9742"/>
                  <a:gd name="connsiteX18" fmla="*/ 2148 w 10000"/>
                  <a:gd name="connsiteY18" fmla="*/ 9235 h 9742"/>
                  <a:gd name="connsiteX19" fmla="*/ 2051 w 10000"/>
                  <a:gd name="connsiteY19" fmla="*/ 9685 h 9742"/>
                  <a:gd name="connsiteX20" fmla="*/ 0 w 10000"/>
                  <a:gd name="connsiteY20" fmla="*/ 9742 h 9742"/>
                  <a:gd name="connsiteX21" fmla="*/ 0 w 10000"/>
                  <a:gd name="connsiteY21" fmla="*/ 9742 h 9742"/>
                  <a:gd name="connsiteX22" fmla="*/ 49 w 10000"/>
                  <a:gd name="connsiteY22" fmla="*/ 9235 h 9742"/>
                  <a:gd name="connsiteX23" fmla="*/ 400 w 10000"/>
                  <a:gd name="connsiteY23" fmla="*/ 8894 h 9742"/>
                  <a:gd name="connsiteX24" fmla="*/ 700 w 10000"/>
                  <a:gd name="connsiteY24" fmla="*/ 8270 h 9742"/>
                  <a:gd name="connsiteX25" fmla="*/ 649 w 10000"/>
                  <a:gd name="connsiteY25" fmla="*/ 7874 h 9742"/>
                  <a:gd name="connsiteX26" fmla="*/ 1000 w 10000"/>
                  <a:gd name="connsiteY26" fmla="*/ 7022 h 9742"/>
                  <a:gd name="connsiteX27" fmla="*/ 1499 w 10000"/>
                  <a:gd name="connsiteY27" fmla="*/ 6285 h 9742"/>
                  <a:gd name="connsiteX28" fmla="*/ 1851 w 10000"/>
                  <a:gd name="connsiteY28" fmla="*/ 6117 h 9742"/>
                  <a:gd name="connsiteX29" fmla="*/ 2099 w 10000"/>
                  <a:gd name="connsiteY29" fmla="*/ 5437 h 9742"/>
                  <a:gd name="connsiteX30" fmla="*/ 2099 w 10000"/>
                  <a:gd name="connsiteY30" fmla="*/ 4814 h 9742"/>
                  <a:gd name="connsiteX31" fmla="*/ 2448 w 10000"/>
                  <a:gd name="connsiteY31" fmla="*/ 4079 h 9742"/>
                  <a:gd name="connsiteX32" fmla="*/ 3050 w 10000"/>
                  <a:gd name="connsiteY32" fmla="*/ 3626 h 9742"/>
                  <a:gd name="connsiteX33" fmla="*/ 3650 w 10000"/>
                  <a:gd name="connsiteY33" fmla="*/ 2436 h 9742"/>
                  <a:gd name="connsiteX34" fmla="*/ 3699 w 10000"/>
                  <a:gd name="connsiteY34" fmla="*/ 2436 h 9742"/>
                  <a:gd name="connsiteX35" fmla="*/ 4150 w 10000"/>
                  <a:gd name="connsiteY35" fmla="*/ 1984 h 9742"/>
                  <a:gd name="connsiteX36" fmla="*/ 4949 w 10000"/>
                  <a:gd name="connsiteY36" fmla="*/ 1868 h 9742"/>
                  <a:gd name="connsiteX37" fmla="*/ 5698 w 10000"/>
                  <a:gd name="connsiteY37" fmla="*/ 1074 h 9742"/>
                  <a:gd name="connsiteX38" fmla="*/ 6148 w 10000"/>
                  <a:gd name="connsiteY38" fmla="*/ 736 h 9742"/>
                  <a:gd name="connsiteX0" fmla="*/ 6148 w 9098"/>
                  <a:gd name="connsiteY0" fmla="*/ 582 h 9827"/>
                  <a:gd name="connsiteX1" fmla="*/ 9098 w 9098"/>
                  <a:gd name="connsiteY1" fmla="*/ 0 h 9827"/>
                  <a:gd name="connsiteX2" fmla="*/ 7650 w 9098"/>
                  <a:gd name="connsiteY2" fmla="*/ 874 h 9827"/>
                  <a:gd name="connsiteX3" fmla="*/ 7650 w 9098"/>
                  <a:gd name="connsiteY3" fmla="*/ 2328 h 9827"/>
                  <a:gd name="connsiteX4" fmla="*/ 7498 w 9098"/>
                  <a:gd name="connsiteY4" fmla="*/ 2328 h 9827"/>
                  <a:gd name="connsiteX5" fmla="*/ 7498 w 9098"/>
                  <a:gd name="connsiteY5" fmla="*/ 2328 h 9827"/>
                  <a:gd name="connsiteX6" fmla="*/ 7498 w 9098"/>
                  <a:gd name="connsiteY6" fmla="*/ 2968 h 9827"/>
                  <a:gd name="connsiteX7" fmla="*/ 6949 w 9098"/>
                  <a:gd name="connsiteY7" fmla="*/ 3021 h 9827"/>
                  <a:gd name="connsiteX8" fmla="*/ 6647 w 9098"/>
                  <a:gd name="connsiteY8" fmla="*/ 3256 h 9827"/>
                  <a:gd name="connsiteX9" fmla="*/ 6249 w 9098"/>
                  <a:gd name="connsiteY9" fmla="*/ 3256 h 9827"/>
                  <a:gd name="connsiteX10" fmla="*/ 5948 w 9098"/>
                  <a:gd name="connsiteY10" fmla="*/ 3140 h 9827"/>
                  <a:gd name="connsiteX11" fmla="*/ 5198 w 9098"/>
                  <a:gd name="connsiteY11" fmla="*/ 3256 h 9827"/>
                  <a:gd name="connsiteX12" fmla="*/ 4900 w 9098"/>
                  <a:gd name="connsiteY12" fmla="*/ 4184 h 9827"/>
                  <a:gd name="connsiteX13" fmla="*/ 4599 w 9098"/>
                  <a:gd name="connsiteY13" fmla="*/ 4301 h 9827"/>
                  <a:gd name="connsiteX14" fmla="*/ 4150 w 9098"/>
                  <a:gd name="connsiteY14" fmla="*/ 5817 h 9827"/>
                  <a:gd name="connsiteX15" fmla="*/ 2899 w 9098"/>
                  <a:gd name="connsiteY15" fmla="*/ 7096 h 9827"/>
                  <a:gd name="connsiteX16" fmla="*/ 2549 w 9098"/>
                  <a:gd name="connsiteY16" fmla="*/ 8780 h 9827"/>
                  <a:gd name="connsiteX17" fmla="*/ 2148 w 9098"/>
                  <a:gd name="connsiteY17" fmla="*/ 9307 h 9827"/>
                  <a:gd name="connsiteX18" fmla="*/ 2051 w 9098"/>
                  <a:gd name="connsiteY18" fmla="*/ 9768 h 9827"/>
                  <a:gd name="connsiteX19" fmla="*/ 0 w 9098"/>
                  <a:gd name="connsiteY19" fmla="*/ 9827 h 9827"/>
                  <a:gd name="connsiteX20" fmla="*/ 0 w 9098"/>
                  <a:gd name="connsiteY20" fmla="*/ 9827 h 9827"/>
                  <a:gd name="connsiteX21" fmla="*/ 49 w 9098"/>
                  <a:gd name="connsiteY21" fmla="*/ 9307 h 9827"/>
                  <a:gd name="connsiteX22" fmla="*/ 400 w 9098"/>
                  <a:gd name="connsiteY22" fmla="*/ 8957 h 9827"/>
                  <a:gd name="connsiteX23" fmla="*/ 700 w 9098"/>
                  <a:gd name="connsiteY23" fmla="*/ 8316 h 9827"/>
                  <a:gd name="connsiteX24" fmla="*/ 649 w 9098"/>
                  <a:gd name="connsiteY24" fmla="*/ 7910 h 9827"/>
                  <a:gd name="connsiteX25" fmla="*/ 1000 w 9098"/>
                  <a:gd name="connsiteY25" fmla="*/ 7035 h 9827"/>
                  <a:gd name="connsiteX26" fmla="*/ 1499 w 9098"/>
                  <a:gd name="connsiteY26" fmla="*/ 6278 h 9827"/>
                  <a:gd name="connsiteX27" fmla="*/ 1851 w 9098"/>
                  <a:gd name="connsiteY27" fmla="*/ 6106 h 9827"/>
                  <a:gd name="connsiteX28" fmla="*/ 2099 w 9098"/>
                  <a:gd name="connsiteY28" fmla="*/ 5408 h 9827"/>
                  <a:gd name="connsiteX29" fmla="*/ 2099 w 9098"/>
                  <a:gd name="connsiteY29" fmla="*/ 4768 h 9827"/>
                  <a:gd name="connsiteX30" fmla="*/ 2448 w 9098"/>
                  <a:gd name="connsiteY30" fmla="*/ 4014 h 9827"/>
                  <a:gd name="connsiteX31" fmla="*/ 3050 w 9098"/>
                  <a:gd name="connsiteY31" fmla="*/ 3549 h 9827"/>
                  <a:gd name="connsiteX32" fmla="*/ 3650 w 9098"/>
                  <a:gd name="connsiteY32" fmla="*/ 2328 h 9827"/>
                  <a:gd name="connsiteX33" fmla="*/ 3699 w 9098"/>
                  <a:gd name="connsiteY33" fmla="*/ 2328 h 9827"/>
                  <a:gd name="connsiteX34" fmla="*/ 4150 w 9098"/>
                  <a:gd name="connsiteY34" fmla="*/ 1864 h 9827"/>
                  <a:gd name="connsiteX35" fmla="*/ 4949 w 9098"/>
                  <a:gd name="connsiteY35" fmla="*/ 1744 h 9827"/>
                  <a:gd name="connsiteX36" fmla="*/ 5698 w 9098"/>
                  <a:gd name="connsiteY36" fmla="*/ 929 h 9827"/>
                  <a:gd name="connsiteX37" fmla="*/ 6148 w 9098"/>
                  <a:gd name="connsiteY37" fmla="*/ 582 h 9827"/>
                  <a:gd name="connsiteX0" fmla="*/ 6758 w 8408"/>
                  <a:gd name="connsiteY0" fmla="*/ 0 h 9408"/>
                  <a:gd name="connsiteX1" fmla="*/ 8408 w 8408"/>
                  <a:gd name="connsiteY1" fmla="*/ 297 h 9408"/>
                  <a:gd name="connsiteX2" fmla="*/ 8408 w 8408"/>
                  <a:gd name="connsiteY2" fmla="*/ 1777 h 9408"/>
                  <a:gd name="connsiteX3" fmla="*/ 8241 w 8408"/>
                  <a:gd name="connsiteY3" fmla="*/ 1777 h 9408"/>
                  <a:gd name="connsiteX4" fmla="*/ 8241 w 8408"/>
                  <a:gd name="connsiteY4" fmla="*/ 1777 h 9408"/>
                  <a:gd name="connsiteX5" fmla="*/ 8241 w 8408"/>
                  <a:gd name="connsiteY5" fmla="*/ 2428 h 9408"/>
                  <a:gd name="connsiteX6" fmla="*/ 7638 w 8408"/>
                  <a:gd name="connsiteY6" fmla="*/ 2482 h 9408"/>
                  <a:gd name="connsiteX7" fmla="*/ 7306 w 8408"/>
                  <a:gd name="connsiteY7" fmla="*/ 2721 h 9408"/>
                  <a:gd name="connsiteX8" fmla="*/ 6869 w 8408"/>
                  <a:gd name="connsiteY8" fmla="*/ 2721 h 9408"/>
                  <a:gd name="connsiteX9" fmla="*/ 6538 w 8408"/>
                  <a:gd name="connsiteY9" fmla="*/ 2603 h 9408"/>
                  <a:gd name="connsiteX10" fmla="*/ 5713 w 8408"/>
                  <a:gd name="connsiteY10" fmla="*/ 2721 h 9408"/>
                  <a:gd name="connsiteX11" fmla="*/ 5386 w 8408"/>
                  <a:gd name="connsiteY11" fmla="*/ 3666 h 9408"/>
                  <a:gd name="connsiteX12" fmla="*/ 5055 w 8408"/>
                  <a:gd name="connsiteY12" fmla="*/ 3785 h 9408"/>
                  <a:gd name="connsiteX13" fmla="*/ 4561 w 8408"/>
                  <a:gd name="connsiteY13" fmla="*/ 5327 h 9408"/>
                  <a:gd name="connsiteX14" fmla="*/ 3186 w 8408"/>
                  <a:gd name="connsiteY14" fmla="*/ 6629 h 9408"/>
                  <a:gd name="connsiteX15" fmla="*/ 2802 w 8408"/>
                  <a:gd name="connsiteY15" fmla="*/ 8343 h 9408"/>
                  <a:gd name="connsiteX16" fmla="*/ 2361 w 8408"/>
                  <a:gd name="connsiteY16" fmla="*/ 8879 h 9408"/>
                  <a:gd name="connsiteX17" fmla="*/ 2254 w 8408"/>
                  <a:gd name="connsiteY17" fmla="*/ 9348 h 9408"/>
                  <a:gd name="connsiteX18" fmla="*/ 0 w 8408"/>
                  <a:gd name="connsiteY18" fmla="*/ 9408 h 9408"/>
                  <a:gd name="connsiteX19" fmla="*/ 0 w 8408"/>
                  <a:gd name="connsiteY19" fmla="*/ 9408 h 9408"/>
                  <a:gd name="connsiteX20" fmla="*/ 54 w 8408"/>
                  <a:gd name="connsiteY20" fmla="*/ 8879 h 9408"/>
                  <a:gd name="connsiteX21" fmla="*/ 440 w 8408"/>
                  <a:gd name="connsiteY21" fmla="*/ 8523 h 9408"/>
                  <a:gd name="connsiteX22" fmla="*/ 769 w 8408"/>
                  <a:gd name="connsiteY22" fmla="*/ 7870 h 9408"/>
                  <a:gd name="connsiteX23" fmla="*/ 713 w 8408"/>
                  <a:gd name="connsiteY23" fmla="*/ 7457 h 9408"/>
                  <a:gd name="connsiteX24" fmla="*/ 1099 w 8408"/>
                  <a:gd name="connsiteY24" fmla="*/ 6567 h 9408"/>
                  <a:gd name="connsiteX25" fmla="*/ 1648 w 8408"/>
                  <a:gd name="connsiteY25" fmla="*/ 5797 h 9408"/>
                  <a:gd name="connsiteX26" fmla="*/ 2035 w 8408"/>
                  <a:gd name="connsiteY26" fmla="*/ 5621 h 9408"/>
                  <a:gd name="connsiteX27" fmla="*/ 2307 w 8408"/>
                  <a:gd name="connsiteY27" fmla="*/ 4911 h 9408"/>
                  <a:gd name="connsiteX28" fmla="*/ 2307 w 8408"/>
                  <a:gd name="connsiteY28" fmla="*/ 4260 h 9408"/>
                  <a:gd name="connsiteX29" fmla="*/ 2691 w 8408"/>
                  <a:gd name="connsiteY29" fmla="*/ 3493 h 9408"/>
                  <a:gd name="connsiteX30" fmla="*/ 3352 w 8408"/>
                  <a:gd name="connsiteY30" fmla="*/ 3019 h 9408"/>
                  <a:gd name="connsiteX31" fmla="*/ 4012 w 8408"/>
                  <a:gd name="connsiteY31" fmla="*/ 1777 h 9408"/>
                  <a:gd name="connsiteX32" fmla="*/ 4066 w 8408"/>
                  <a:gd name="connsiteY32" fmla="*/ 1777 h 9408"/>
                  <a:gd name="connsiteX33" fmla="*/ 4561 w 8408"/>
                  <a:gd name="connsiteY33" fmla="*/ 1305 h 9408"/>
                  <a:gd name="connsiteX34" fmla="*/ 5440 w 8408"/>
                  <a:gd name="connsiteY34" fmla="*/ 1183 h 9408"/>
                  <a:gd name="connsiteX35" fmla="*/ 6263 w 8408"/>
                  <a:gd name="connsiteY35" fmla="*/ 353 h 9408"/>
                  <a:gd name="connsiteX36" fmla="*/ 6758 w 8408"/>
                  <a:gd name="connsiteY36" fmla="*/ 0 h 9408"/>
                  <a:gd name="connsiteX0" fmla="*/ 7449 w 10000"/>
                  <a:gd name="connsiteY0" fmla="*/ 59 h 9684"/>
                  <a:gd name="connsiteX1" fmla="*/ 10000 w 10000"/>
                  <a:gd name="connsiteY1" fmla="*/ 0 h 9684"/>
                  <a:gd name="connsiteX2" fmla="*/ 10000 w 10000"/>
                  <a:gd name="connsiteY2" fmla="*/ 1573 h 9684"/>
                  <a:gd name="connsiteX3" fmla="*/ 9801 w 10000"/>
                  <a:gd name="connsiteY3" fmla="*/ 1573 h 9684"/>
                  <a:gd name="connsiteX4" fmla="*/ 9801 w 10000"/>
                  <a:gd name="connsiteY4" fmla="*/ 1573 h 9684"/>
                  <a:gd name="connsiteX5" fmla="*/ 9801 w 10000"/>
                  <a:gd name="connsiteY5" fmla="*/ 2265 h 9684"/>
                  <a:gd name="connsiteX6" fmla="*/ 9084 w 10000"/>
                  <a:gd name="connsiteY6" fmla="*/ 2322 h 9684"/>
                  <a:gd name="connsiteX7" fmla="*/ 8689 w 10000"/>
                  <a:gd name="connsiteY7" fmla="*/ 2576 h 9684"/>
                  <a:gd name="connsiteX8" fmla="*/ 8170 w 10000"/>
                  <a:gd name="connsiteY8" fmla="*/ 2576 h 9684"/>
                  <a:gd name="connsiteX9" fmla="*/ 7776 w 10000"/>
                  <a:gd name="connsiteY9" fmla="*/ 2451 h 9684"/>
                  <a:gd name="connsiteX10" fmla="*/ 6795 w 10000"/>
                  <a:gd name="connsiteY10" fmla="*/ 2576 h 9684"/>
                  <a:gd name="connsiteX11" fmla="*/ 6406 w 10000"/>
                  <a:gd name="connsiteY11" fmla="*/ 3581 h 9684"/>
                  <a:gd name="connsiteX12" fmla="*/ 6012 w 10000"/>
                  <a:gd name="connsiteY12" fmla="*/ 3707 h 9684"/>
                  <a:gd name="connsiteX13" fmla="*/ 5425 w 10000"/>
                  <a:gd name="connsiteY13" fmla="*/ 5346 h 9684"/>
                  <a:gd name="connsiteX14" fmla="*/ 3789 w 10000"/>
                  <a:gd name="connsiteY14" fmla="*/ 6730 h 9684"/>
                  <a:gd name="connsiteX15" fmla="*/ 3333 w 10000"/>
                  <a:gd name="connsiteY15" fmla="*/ 8552 h 9684"/>
                  <a:gd name="connsiteX16" fmla="*/ 2808 w 10000"/>
                  <a:gd name="connsiteY16" fmla="*/ 9122 h 9684"/>
                  <a:gd name="connsiteX17" fmla="*/ 2681 w 10000"/>
                  <a:gd name="connsiteY17" fmla="*/ 9620 h 9684"/>
                  <a:gd name="connsiteX18" fmla="*/ 0 w 10000"/>
                  <a:gd name="connsiteY18" fmla="*/ 9684 h 9684"/>
                  <a:gd name="connsiteX19" fmla="*/ 0 w 10000"/>
                  <a:gd name="connsiteY19" fmla="*/ 9684 h 9684"/>
                  <a:gd name="connsiteX20" fmla="*/ 64 w 10000"/>
                  <a:gd name="connsiteY20" fmla="*/ 9122 h 9684"/>
                  <a:gd name="connsiteX21" fmla="*/ 523 w 10000"/>
                  <a:gd name="connsiteY21" fmla="*/ 8743 h 9684"/>
                  <a:gd name="connsiteX22" fmla="*/ 915 w 10000"/>
                  <a:gd name="connsiteY22" fmla="*/ 8049 h 9684"/>
                  <a:gd name="connsiteX23" fmla="*/ 848 w 10000"/>
                  <a:gd name="connsiteY23" fmla="*/ 7610 h 9684"/>
                  <a:gd name="connsiteX24" fmla="*/ 1307 w 10000"/>
                  <a:gd name="connsiteY24" fmla="*/ 6664 h 9684"/>
                  <a:gd name="connsiteX25" fmla="*/ 1960 w 10000"/>
                  <a:gd name="connsiteY25" fmla="*/ 5846 h 9684"/>
                  <a:gd name="connsiteX26" fmla="*/ 2420 w 10000"/>
                  <a:gd name="connsiteY26" fmla="*/ 5659 h 9684"/>
                  <a:gd name="connsiteX27" fmla="*/ 2744 w 10000"/>
                  <a:gd name="connsiteY27" fmla="*/ 4904 h 9684"/>
                  <a:gd name="connsiteX28" fmla="*/ 2744 w 10000"/>
                  <a:gd name="connsiteY28" fmla="*/ 4212 h 9684"/>
                  <a:gd name="connsiteX29" fmla="*/ 3201 w 10000"/>
                  <a:gd name="connsiteY29" fmla="*/ 3397 h 9684"/>
                  <a:gd name="connsiteX30" fmla="*/ 3987 w 10000"/>
                  <a:gd name="connsiteY30" fmla="*/ 2893 h 9684"/>
                  <a:gd name="connsiteX31" fmla="*/ 4772 w 10000"/>
                  <a:gd name="connsiteY31" fmla="*/ 1573 h 9684"/>
                  <a:gd name="connsiteX32" fmla="*/ 4836 w 10000"/>
                  <a:gd name="connsiteY32" fmla="*/ 1573 h 9684"/>
                  <a:gd name="connsiteX33" fmla="*/ 5425 w 10000"/>
                  <a:gd name="connsiteY33" fmla="*/ 1071 h 9684"/>
                  <a:gd name="connsiteX34" fmla="*/ 6470 w 10000"/>
                  <a:gd name="connsiteY34" fmla="*/ 941 h 9684"/>
                  <a:gd name="connsiteX35" fmla="*/ 7449 w 10000"/>
                  <a:gd name="connsiteY35" fmla="*/ 59 h 9684"/>
                  <a:gd name="connsiteX0" fmla="*/ 7449 w 10000"/>
                  <a:gd name="connsiteY0" fmla="*/ 0 h 9939"/>
                  <a:gd name="connsiteX1" fmla="*/ 10000 w 10000"/>
                  <a:gd name="connsiteY1" fmla="*/ 1563 h 9939"/>
                  <a:gd name="connsiteX2" fmla="*/ 9801 w 10000"/>
                  <a:gd name="connsiteY2" fmla="*/ 1563 h 9939"/>
                  <a:gd name="connsiteX3" fmla="*/ 9801 w 10000"/>
                  <a:gd name="connsiteY3" fmla="*/ 1563 h 9939"/>
                  <a:gd name="connsiteX4" fmla="*/ 9801 w 10000"/>
                  <a:gd name="connsiteY4" fmla="*/ 2278 h 9939"/>
                  <a:gd name="connsiteX5" fmla="*/ 9084 w 10000"/>
                  <a:gd name="connsiteY5" fmla="*/ 2337 h 9939"/>
                  <a:gd name="connsiteX6" fmla="*/ 8689 w 10000"/>
                  <a:gd name="connsiteY6" fmla="*/ 2599 h 9939"/>
                  <a:gd name="connsiteX7" fmla="*/ 8170 w 10000"/>
                  <a:gd name="connsiteY7" fmla="*/ 2599 h 9939"/>
                  <a:gd name="connsiteX8" fmla="*/ 7776 w 10000"/>
                  <a:gd name="connsiteY8" fmla="*/ 2470 h 9939"/>
                  <a:gd name="connsiteX9" fmla="*/ 6795 w 10000"/>
                  <a:gd name="connsiteY9" fmla="*/ 2599 h 9939"/>
                  <a:gd name="connsiteX10" fmla="*/ 6406 w 10000"/>
                  <a:gd name="connsiteY10" fmla="*/ 3637 h 9939"/>
                  <a:gd name="connsiteX11" fmla="*/ 6012 w 10000"/>
                  <a:gd name="connsiteY11" fmla="*/ 3767 h 9939"/>
                  <a:gd name="connsiteX12" fmla="*/ 5425 w 10000"/>
                  <a:gd name="connsiteY12" fmla="*/ 5459 h 9939"/>
                  <a:gd name="connsiteX13" fmla="*/ 3789 w 10000"/>
                  <a:gd name="connsiteY13" fmla="*/ 6889 h 9939"/>
                  <a:gd name="connsiteX14" fmla="*/ 3333 w 10000"/>
                  <a:gd name="connsiteY14" fmla="*/ 8770 h 9939"/>
                  <a:gd name="connsiteX15" fmla="*/ 2808 w 10000"/>
                  <a:gd name="connsiteY15" fmla="*/ 9359 h 9939"/>
                  <a:gd name="connsiteX16" fmla="*/ 2681 w 10000"/>
                  <a:gd name="connsiteY16" fmla="*/ 9873 h 9939"/>
                  <a:gd name="connsiteX17" fmla="*/ 0 w 10000"/>
                  <a:gd name="connsiteY17" fmla="*/ 9939 h 9939"/>
                  <a:gd name="connsiteX18" fmla="*/ 0 w 10000"/>
                  <a:gd name="connsiteY18" fmla="*/ 9939 h 9939"/>
                  <a:gd name="connsiteX19" fmla="*/ 64 w 10000"/>
                  <a:gd name="connsiteY19" fmla="*/ 9359 h 9939"/>
                  <a:gd name="connsiteX20" fmla="*/ 523 w 10000"/>
                  <a:gd name="connsiteY20" fmla="*/ 8967 h 9939"/>
                  <a:gd name="connsiteX21" fmla="*/ 915 w 10000"/>
                  <a:gd name="connsiteY21" fmla="*/ 8251 h 9939"/>
                  <a:gd name="connsiteX22" fmla="*/ 848 w 10000"/>
                  <a:gd name="connsiteY22" fmla="*/ 7797 h 9939"/>
                  <a:gd name="connsiteX23" fmla="*/ 1307 w 10000"/>
                  <a:gd name="connsiteY23" fmla="*/ 6820 h 9939"/>
                  <a:gd name="connsiteX24" fmla="*/ 1960 w 10000"/>
                  <a:gd name="connsiteY24" fmla="*/ 5976 h 9939"/>
                  <a:gd name="connsiteX25" fmla="*/ 2420 w 10000"/>
                  <a:gd name="connsiteY25" fmla="*/ 5783 h 9939"/>
                  <a:gd name="connsiteX26" fmla="*/ 2744 w 10000"/>
                  <a:gd name="connsiteY26" fmla="*/ 5003 h 9939"/>
                  <a:gd name="connsiteX27" fmla="*/ 2744 w 10000"/>
                  <a:gd name="connsiteY27" fmla="*/ 4288 h 9939"/>
                  <a:gd name="connsiteX28" fmla="*/ 3201 w 10000"/>
                  <a:gd name="connsiteY28" fmla="*/ 3447 h 9939"/>
                  <a:gd name="connsiteX29" fmla="*/ 3987 w 10000"/>
                  <a:gd name="connsiteY29" fmla="*/ 2926 h 9939"/>
                  <a:gd name="connsiteX30" fmla="*/ 4772 w 10000"/>
                  <a:gd name="connsiteY30" fmla="*/ 1563 h 9939"/>
                  <a:gd name="connsiteX31" fmla="*/ 4836 w 10000"/>
                  <a:gd name="connsiteY31" fmla="*/ 1563 h 9939"/>
                  <a:gd name="connsiteX32" fmla="*/ 5425 w 10000"/>
                  <a:gd name="connsiteY32" fmla="*/ 1045 h 9939"/>
                  <a:gd name="connsiteX33" fmla="*/ 6470 w 10000"/>
                  <a:gd name="connsiteY33" fmla="*/ 911 h 9939"/>
                  <a:gd name="connsiteX34" fmla="*/ 7449 w 10000"/>
                  <a:gd name="connsiteY34" fmla="*/ 0 h 9939"/>
                  <a:gd name="connsiteX0" fmla="*/ 6470 w 10000"/>
                  <a:gd name="connsiteY0" fmla="*/ 0 h 9083"/>
                  <a:gd name="connsiteX1" fmla="*/ 10000 w 10000"/>
                  <a:gd name="connsiteY1" fmla="*/ 656 h 9083"/>
                  <a:gd name="connsiteX2" fmla="*/ 9801 w 10000"/>
                  <a:gd name="connsiteY2" fmla="*/ 656 h 9083"/>
                  <a:gd name="connsiteX3" fmla="*/ 9801 w 10000"/>
                  <a:gd name="connsiteY3" fmla="*/ 656 h 9083"/>
                  <a:gd name="connsiteX4" fmla="*/ 9801 w 10000"/>
                  <a:gd name="connsiteY4" fmla="*/ 1375 h 9083"/>
                  <a:gd name="connsiteX5" fmla="*/ 9084 w 10000"/>
                  <a:gd name="connsiteY5" fmla="*/ 1434 h 9083"/>
                  <a:gd name="connsiteX6" fmla="*/ 8689 w 10000"/>
                  <a:gd name="connsiteY6" fmla="*/ 1698 h 9083"/>
                  <a:gd name="connsiteX7" fmla="*/ 8170 w 10000"/>
                  <a:gd name="connsiteY7" fmla="*/ 1698 h 9083"/>
                  <a:gd name="connsiteX8" fmla="*/ 7776 w 10000"/>
                  <a:gd name="connsiteY8" fmla="*/ 1568 h 9083"/>
                  <a:gd name="connsiteX9" fmla="*/ 6795 w 10000"/>
                  <a:gd name="connsiteY9" fmla="*/ 1698 h 9083"/>
                  <a:gd name="connsiteX10" fmla="*/ 6406 w 10000"/>
                  <a:gd name="connsiteY10" fmla="*/ 2742 h 9083"/>
                  <a:gd name="connsiteX11" fmla="*/ 6012 w 10000"/>
                  <a:gd name="connsiteY11" fmla="*/ 2873 h 9083"/>
                  <a:gd name="connsiteX12" fmla="*/ 5425 w 10000"/>
                  <a:gd name="connsiteY12" fmla="*/ 4576 h 9083"/>
                  <a:gd name="connsiteX13" fmla="*/ 3789 w 10000"/>
                  <a:gd name="connsiteY13" fmla="*/ 6014 h 9083"/>
                  <a:gd name="connsiteX14" fmla="*/ 3333 w 10000"/>
                  <a:gd name="connsiteY14" fmla="*/ 7907 h 9083"/>
                  <a:gd name="connsiteX15" fmla="*/ 2808 w 10000"/>
                  <a:gd name="connsiteY15" fmla="*/ 8499 h 9083"/>
                  <a:gd name="connsiteX16" fmla="*/ 2681 w 10000"/>
                  <a:gd name="connsiteY16" fmla="*/ 9017 h 9083"/>
                  <a:gd name="connsiteX17" fmla="*/ 0 w 10000"/>
                  <a:gd name="connsiteY17" fmla="*/ 9083 h 9083"/>
                  <a:gd name="connsiteX18" fmla="*/ 0 w 10000"/>
                  <a:gd name="connsiteY18" fmla="*/ 9083 h 9083"/>
                  <a:gd name="connsiteX19" fmla="*/ 64 w 10000"/>
                  <a:gd name="connsiteY19" fmla="*/ 8499 h 9083"/>
                  <a:gd name="connsiteX20" fmla="*/ 523 w 10000"/>
                  <a:gd name="connsiteY20" fmla="*/ 8105 h 9083"/>
                  <a:gd name="connsiteX21" fmla="*/ 915 w 10000"/>
                  <a:gd name="connsiteY21" fmla="*/ 7385 h 9083"/>
                  <a:gd name="connsiteX22" fmla="*/ 848 w 10000"/>
                  <a:gd name="connsiteY22" fmla="*/ 6928 h 9083"/>
                  <a:gd name="connsiteX23" fmla="*/ 1307 w 10000"/>
                  <a:gd name="connsiteY23" fmla="*/ 5945 h 9083"/>
                  <a:gd name="connsiteX24" fmla="*/ 1960 w 10000"/>
                  <a:gd name="connsiteY24" fmla="*/ 5096 h 9083"/>
                  <a:gd name="connsiteX25" fmla="*/ 2420 w 10000"/>
                  <a:gd name="connsiteY25" fmla="*/ 4901 h 9083"/>
                  <a:gd name="connsiteX26" fmla="*/ 2744 w 10000"/>
                  <a:gd name="connsiteY26" fmla="*/ 4117 h 9083"/>
                  <a:gd name="connsiteX27" fmla="*/ 2744 w 10000"/>
                  <a:gd name="connsiteY27" fmla="*/ 3397 h 9083"/>
                  <a:gd name="connsiteX28" fmla="*/ 3201 w 10000"/>
                  <a:gd name="connsiteY28" fmla="*/ 2551 h 9083"/>
                  <a:gd name="connsiteX29" fmla="*/ 3987 w 10000"/>
                  <a:gd name="connsiteY29" fmla="*/ 2027 h 9083"/>
                  <a:gd name="connsiteX30" fmla="*/ 4772 w 10000"/>
                  <a:gd name="connsiteY30" fmla="*/ 656 h 9083"/>
                  <a:gd name="connsiteX31" fmla="*/ 4836 w 10000"/>
                  <a:gd name="connsiteY31" fmla="*/ 656 h 9083"/>
                  <a:gd name="connsiteX32" fmla="*/ 5425 w 10000"/>
                  <a:gd name="connsiteY32" fmla="*/ 134 h 9083"/>
                  <a:gd name="connsiteX33" fmla="*/ 6470 w 10000"/>
                  <a:gd name="connsiteY33" fmla="*/ 0 h 9083"/>
                  <a:gd name="connsiteX0" fmla="*/ 5425 w 10000"/>
                  <a:gd name="connsiteY0" fmla="*/ 0 h 9852"/>
                  <a:gd name="connsiteX1" fmla="*/ 10000 w 10000"/>
                  <a:gd name="connsiteY1" fmla="*/ 574 h 9852"/>
                  <a:gd name="connsiteX2" fmla="*/ 9801 w 10000"/>
                  <a:gd name="connsiteY2" fmla="*/ 574 h 9852"/>
                  <a:gd name="connsiteX3" fmla="*/ 9801 w 10000"/>
                  <a:gd name="connsiteY3" fmla="*/ 574 h 9852"/>
                  <a:gd name="connsiteX4" fmla="*/ 9801 w 10000"/>
                  <a:gd name="connsiteY4" fmla="*/ 1366 h 9852"/>
                  <a:gd name="connsiteX5" fmla="*/ 9084 w 10000"/>
                  <a:gd name="connsiteY5" fmla="*/ 1431 h 9852"/>
                  <a:gd name="connsiteX6" fmla="*/ 8689 w 10000"/>
                  <a:gd name="connsiteY6" fmla="*/ 1721 h 9852"/>
                  <a:gd name="connsiteX7" fmla="*/ 8170 w 10000"/>
                  <a:gd name="connsiteY7" fmla="*/ 1721 h 9852"/>
                  <a:gd name="connsiteX8" fmla="*/ 7776 w 10000"/>
                  <a:gd name="connsiteY8" fmla="*/ 1578 h 9852"/>
                  <a:gd name="connsiteX9" fmla="*/ 6795 w 10000"/>
                  <a:gd name="connsiteY9" fmla="*/ 1721 h 9852"/>
                  <a:gd name="connsiteX10" fmla="*/ 6406 w 10000"/>
                  <a:gd name="connsiteY10" fmla="*/ 2871 h 9852"/>
                  <a:gd name="connsiteX11" fmla="*/ 6012 w 10000"/>
                  <a:gd name="connsiteY11" fmla="*/ 3015 h 9852"/>
                  <a:gd name="connsiteX12" fmla="*/ 5425 w 10000"/>
                  <a:gd name="connsiteY12" fmla="*/ 4890 h 9852"/>
                  <a:gd name="connsiteX13" fmla="*/ 3789 w 10000"/>
                  <a:gd name="connsiteY13" fmla="*/ 6473 h 9852"/>
                  <a:gd name="connsiteX14" fmla="*/ 3333 w 10000"/>
                  <a:gd name="connsiteY14" fmla="*/ 8557 h 9852"/>
                  <a:gd name="connsiteX15" fmla="*/ 2808 w 10000"/>
                  <a:gd name="connsiteY15" fmla="*/ 9209 h 9852"/>
                  <a:gd name="connsiteX16" fmla="*/ 2681 w 10000"/>
                  <a:gd name="connsiteY16" fmla="*/ 9779 h 9852"/>
                  <a:gd name="connsiteX17" fmla="*/ 0 w 10000"/>
                  <a:gd name="connsiteY17" fmla="*/ 9852 h 9852"/>
                  <a:gd name="connsiteX18" fmla="*/ 0 w 10000"/>
                  <a:gd name="connsiteY18" fmla="*/ 9852 h 9852"/>
                  <a:gd name="connsiteX19" fmla="*/ 64 w 10000"/>
                  <a:gd name="connsiteY19" fmla="*/ 9209 h 9852"/>
                  <a:gd name="connsiteX20" fmla="*/ 523 w 10000"/>
                  <a:gd name="connsiteY20" fmla="*/ 8775 h 9852"/>
                  <a:gd name="connsiteX21" fmla="*/ 915 w 10000"/>
                  <a:gd name="connsiteY21" fmla="*/ 7983 h 9852"/>
                  <a:gd name="connsiteX22" fmla="*/ 848 w 10000"/>
                  <a:gd name="connsiteY22" fmla="*/ 7479 h 9852"/>
                  <a:gd name="connsiteX23" fmla="*/ 1307 w 10000"/>
                  <a:gd name="connsiteY23" fmla="*/ 6397 h 9852"/>
                  <a:gd name="connsiteX24" fmla="*/ 1960 w 10000"/>
                  <a:gd name="connsiteY24" fmla="*/ 5462 h 9852"/>
                  <a:gd name="connsiteX25" fmla="*/ 2420 w 10000"/>
                  <a:gd name="connsiteY25" fmla="*/ 5248 h 9852"/>
                  <a:gd name="connsiteX26" fmla="*/ 2744 w 10000"/>
                  <a:gd name="connsiteY26" fmla="*/ 4385 h 9852"/>
                  <a:gd name="connsiteX27" fmla="*/ 2744 w 10000"/>
                  <a:gd name="connsiteY27" fmla="*/ 3592 h 9852"/>
                  <a:gd name="connsiteX28" fmla="*/ 3201 w 10000"/>
                  <a:gd name="connsiteY28" fmla="*/ 2661 h 9852"/>
                  <a:gd name="connsiteX29" fmla="*/ 3987 w 10000"/>
                  <a:gd name="connsiteY29" fmla="*/ 2084 h 9852"/>
                  <a:gd name="connsiteX30" fmla="*/ 4772 w 10000"/>
                  <a:gd name="connsiteY30" fmla="*/ 574 h 9852"/>
                  <a:gd name="connsiteX31" fmla="*/ 4836 w 10000"/>
                  <a:gd name="connsiteY31" fmla="*/ 574 h 9852"/>
                  <a:gd name="connsiteX32" fmla="*/ 5425 w 10000"/>
                  <a:gd name="connsiteY32" fmla="*/ 0 h 9852"/>
                  <a:gd name="connsiteX0" fmla="*/ 4836 w 10000"/>
                  <a:gd name="connsiteY0" fmla="*/ 0 h 9417"/>
                  <a:gd name="connsiteX1" fmla="*/ 10000 w 10000"/>
                  <a:gd name="connsiteY1" fmla="*/ 0 h 9417"/>
                  <a:gd name="connsiteX2" fmla="*/ 9801 w 10000"/>
                  <a:gd name="connsiteY2" fmla="*/ 0 h 9417"/>
                  <a:gd name="connsiteX3" fmla="*/ 9801 w 10000"/>
                  <a:gd name="connsiteY3" fmla="*/ 0 h 9417"/>
                  <a:gd name="connsiteX4" fmla="*/ 9801 w 10000"/>
                  <a:gd name="connsiteY4" fmla="*/ 804 h 9417"/>
                  <a:gd name="connsiteX5" fmla="*/ 9084 w 10000"/>
                  <a:gd name="connsiteY5" fmla="*/ 869 h 9417"/>
                  <a:gd name="connsiteX6" fmla="*/ 8689 w 10000"/>
                  <a:gd name="connsiteY6" fmla="*/ 1164 h 9417"/>
                  <a:gd name="connsiteX7" fmla="*/ 8170 w 10000"/>
                  <a:gd name="connsiteY7" fmla="*/ 1164 h 9417"/>
                  <a:gd name="connsiteX8" fmla="*/ 7776 w 10000"/>
                  <a:gd name="connsiteY8" fmla="*/ 1019 h 9417"/>
                  <a:gd name="connsiteX9" fmla="*/ 6795 w 10000"/>
                  <a:gd name="connsiteY9" fmla="*/ 1164 h 9417"/>
                  <a:gd name="connsiteX10" fmla="*/ 6406 w 10000"/>
                  <a:gd name="connsiteY10" fmla="*/ 2331 h 9417"/>
                  <a:gd name="connsiteX11" fmla="*/ 6012 w 10000"/>
                  <a:gd name="connsiteY11" fmla="*/ 2477 h 9417"/>
                  <a:gd name="connsiteX12" fmla="*/ 5425 w 10000"/>
                  <a:gd name="connsiteY12" fmla="*/ 4380 h 9417"/>
                  <a:gd name="connsiteX13" fmla="*/ 3789 w 10000"/>
                  <a:gd name="connsiteY13" fmla="*/ 5987 h 9417"/>
                  <a:gd name="connsiteX14" fmla="*/ 3333 w 10000"/>
                  <a:gd name="connsiteY14" fmla="*/ 8103 h 9417"/>
                  <a:gd name="connsiteX15" fmla="*/ 2808 w 10000"/>
                  <a:gd name="connsiteY15" fmla="*/ 8764 h 9417"/>
                  <a:gd name="connsiteX16" fmla="*/ 2681 w 10000"/>
                  <a:gd name="connsiteY16" fmla="*/ 9343 h 9417"/>
                  <a:gd name="connsiteX17" fmla="*/ 0 w 10000"/>
                  <a:gd name="connsiteY17" fmla="*/ 9417 h 9417"/>
                  <a:gd name="connsiteX18" fmla="*/ 0 w 10000"/>
                  <a:gd name="connsiteY18" fmla="*/ 9417 h 9417"/>
                  <a:gd name="connsiteX19" fmla="*/ 64 w 10000"/>
                  <a:gd name="connsiteY19" fmla="*/ 8764 h 9417"/>
                  <a:gd name="connsiteX20" fmla="*/ 523 w 10000"/>
                  <a:gd name="connsiteY20" fmla="*/ 8324 h 9417"/>
                  <a:gd name="connsiteX21" fmla="*/ 915 w 10000"/>
                  <a:gd name="connsiteY21" fmla="*/ 7520 h 9417"/>
                  <a:gd name="connsiteX22" fmla="*/ 848 w 10000"/>
                  <a:gd name="connsiteY22" fmla="*/ 7008 h 9417"/>
                  <a:gd name="connsiteX23" fmla="*/ 1307 w 10000"/>
                  <a:gd name="connsiteY23" fmla="*/ 5910 h 9417"/>
                  <a:gd name="connsiteX24" fmla="*/ 1960 w 10000"/>
                  <a:gd name="connsiteY24" fmla="*/ 4961 h 9417"/>
                  <a:gd name="connsiteX25" fmla="*/ 2420 w 10000"/>
                  <a:gd name="connsiteY25" fmla="*/ 4744 h 9417"/>
                  <a:gd name="connsiteX26" fmla="*/ 2744 w 10000"/>
                  <a:gd name="connsiteY26" fmla="*/ 3868 h 9417"/>
                  <a:gd name="connsiteX27" fmla="*/ 2744 w 10000"/>
                  <a:gd name="connsiteY27" fmla="*/ 3063 h 9417"/>
                  <a:gd name="connsiteX28" fmla="*/ 3201 w 10000"/>
                  <a:gd name="connsiteY28" fmla="*/ 2118 h 9417"/>
                  <a:gd name="connsiteX29" fmla="*/ 3987 w 10000"/>
                  <a:gd name="connsiteY29" fmla="*/ 1532 h 9417"/>
                  <a:gd name="connsiteX30" fmla="*/ 4772 w 10000"/>
                  <a:gd name="connsiteY30" fmla="*/ 0 h 9417"/>
                  <a:gd name="connsiteX31" fmla="*/ 4836 w 10000"/>
                  <a:gd name="connsiteY31" fmla="*/ 0 h 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000" h="9417">
                    <a:moveTo>
                      <a:pt x="4836" y="0"/>
                    </a:moveTo>
                    <a:lnTo>
                      <a:pt x="10000" y="0"/>
                    </a:lnTo>
                    <a:lnTo>
                      <a:pt x="9801" y="0"/>
                    </a:lnTo>
                    <a:lnTo>
                      <a:pt x="9801" y="0"/>
                    </a:lnTo>
                    <a:lnTo>
                      <a:pt x="9801" y="804"/>
                    </a:lnTo>
                    <a:lnTo>
                      <a:pt x="9084" y="869"/>
                    </a:lnTo>
                    <a:lnTo>
                      <a:pt x="8689" y="1164"/>
                    </a:lnTo>
                    <a:lnTo>
                      <a:pt x="8170" y="1164"/>
                    </a:lnTo>
                    <a:lnTo>
                      <a:pt x="7776" y="1019"/>
                    </a:lnTo>
                    <a:lnTo>
                      <a:pt x="6795" y="1164"/>
                    </a:lnTo>
                    <a:cubicBezTo>
                      <a:pt x="6667" y="1555"/>
                      <a:pt x="6538" y="1943"/>
                      <a:pt x="6406" y="2331"/>
                    </a:cubicBezTo>
                    <a:lnTo>
                      <a:pt x="6012" y="2477"/>
                    </a:lnTo>
                    <a:lnTo>
                      <a:pt x="5425" y="4380"/>
                    </a:lnTo>
                    <a:lnTo>
                      <a:pt x="3789" y="5987"/>
                    </a:lnTo>
                    <a:cubicBezTo>
                      <a:pt x="3641" y="6693"/>
                      <a:pt x="3485" y="7399"/>
                      <a:pt x="3333" y="8103"/>
                    </a:cubicBezTo>
                    <a:lnTo>
                      <a:pt x="2808" y="8764"/>
                    </a:lnTo>
                    <a:cubicBezTo>
                      <a:pt x="2765" y="8951"/>
                      <a:pt x="2725" y="9147"/>
                      <a:pt x="2681" y="9343"/>
                    </a:cubicBezTo>
                    <a:lnTo>
                      <a:pt x="0" y="9417"/>
                    </a:lnTo>
                    <a:lnTo>
                      <a:pt x="0" y="9417"/>
                    </a:lnTo>
                    <a:cubicBezTo>
                      <a:pt x="21" y="9202"/>
                      <a:pt x="43" y="8977"/>
                      <a:pt x="64" y="8764"/>
                    </a:cubicBezTo>
                    <a:lnTo>
                      <a:pt x="523" y="8324"/>
                    </a:lnTo>
                    <a:cubicBezTo>
                      <a:pt x="655" y="8058"/>
                      <a:pt x="784" y="7789"/>
                      <a:pt x="915" y="7520"/>
                    </a:cubicBezTo>
                    <a:cubicBezTo>
                      <a:pt x="894" y="7345"/>
                      <a:pt x="872" y="7184"/>
                      <a:pt x="848" y="7008"/>
                    </a:cubicBezTo>
                    <a:lnTo>
                      <a:pt x="1307" y="5910"/>
                    </a:lnTo>
                    <a:lnTo>
                      <a:pt x="1960" y="4961"/>
                    </a:lnTo>
                    <a:lnTo>
                      <a:pt x="2420" y="4744"/>
                    </a:lnTo>
                    <a:cubicBezTo>
                      <a:pt x="2527" y="4450"/>
                      <a:pt x="2637" y="4159"/>
                      <a:pt x="2744" y="3868"/>
                    </a:cubicBezTo>
                    <a:lnTo>
                      <a:pt x="2744" y="3063"/>
                    </a:lnTo>
                    <a:lnTo>
                      <a:pt x="3201" y="2118"/>
                    </a:lnTo>
                    <a:lnTo>
                      <a:pt x="3987" y="1532"/>
                    </a:lnTo>
                    <a:lnTo>
                      <a:pt x="4772" y="0"/>
                    </a:lnTo>
                    <a:lnTo>
                      <a:pt x="4836" y="0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0" y="1213032"/>
              <a:ext cx="8309332" cy="23858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rmAutofit fontScale="925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0" y="4122275"/>
              <a:ext cx="8309332" cy="111145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60" name="Picture 259"/>
          <p:cNvPicPr>
            <a:picLocks noChangeAspect="1"/>
          </p:cNvPicPr>
          <p:nvPr/>
        </p:nvPicPr>
        <p:blipFill rotWithShape="1">
          <a:blip r:embed="rId2" cstate="print"/>
          <a:srcRect l="25405" t="35999" r="61140" b="46854"/>
          <a:stretch/>
        </p:blipFill>
        <p:spPr>
          <a:xfrm>
            <a:off x="9827491" y="114957"/>
            <a:ext cx="2086742" cy="1398316"/>
          </a:xfrm>
          <a:prstGeom prst="rect">
            <a:avLst/>
          </a:prstGeom>
        </p:spPr>
      </p:pic>
      <p:sp>
        <p:nvSpPr>
          <p:cNvPr id="261" name="TextBox 260"/>
          <p:cNvSpPr txBox="1"/>
          <p:nvPr/>
        </p:nvSpPr>
        <p:spPr>
          <a:xfrm>
            <a:off x="4857719" y="38534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</a:rPr>
              <a:t>AZE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5014353" y="453144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</a:rPr>
              <a:t>IRN</a:t>
            </a:r>
          </a:p>
        </p:txBody>
      </p:sp>
    </p:spTree>
    <p:extLst>
      <p:ext uri="{BB962C8B-B14F-4D97-AF65-F5344CB8AC3E}">
        <p14:creationId xmlns:p14="http://schemas.microsoft.com/office/powerpoint/2010/main" xmlns="" val="28470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7478" y="379290"/>
            <a:ext cx="8435996" cy="9597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igitalisation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and regional connectivity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67" y="2884767"/>
            <a:ext cx="8934450" cy="340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711" y="147781"/>
            <a:ext cx="1295398" cy="942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2066" y="1169157"/>
            <a:ext cx="9134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 kern="0" dirty="0">
                <a:solidFill>
                  <a:srgbClr val="0070C0"/>
                </a:solidFill>
                <a:latin typeface="Primary"/>
              </a:rPr>
              <a:t>The first phase of digital</a:t>
            </a:r>
            <a:r>
              <a:rPr lang="en-GB" sz="2400" kern="0" dirty="0" smtClean="0">
                <a:solidFill>
                  <a:srgbClr val="0070C0"/>
                </a:solidFill>
                <a:latin typeface="Primary"/>
              </a:rPr>
              <a:t> project between </a:t>
            </a:r>
            <a:r>
              <a:rPr lang="en-GB" sz="2400" kern="0" dirty="0">
                <a:solidFill>
                  <a:srgbClr val="0070C0"/>
                </a:solidFill>
                <a:latin typeface="Primary"/>
              </a:rPr>
              <a:t>Iran and Azerbaijan</a:t>
            </a:r>
            <a:r>
              <a:rPr lang="en-GB" sz="2400" kern="0" dirty="0" smtClean="0">
                <a:solidFill>
                  <a:srgbClr val="0070C0"/>
                </a:solidFill>
                <a:latin typeface="Primary"/>
              </a:rPr>
              <a:t> </a:t>
            </a:r>
            <a:r>
              <a:rPr lang="en-GB" sz="2400" kern="0" dirty="0">
                <a:solidFill>
                  <a:srgbClr val="0070C0"/>
                </a:solidFill>
                <a:latin typeface="Primary"/>
              </a:rPr>
              <a:t>initiated in </a:t>
            </a:r>
            <a:r>
              <a:rPr lang="en-GB" sz="2400" b="1" kern="0" dirty="0" smtClean="0">
                <a:solidFill>
                  <a:srgbClr val="FF0000"/>
                </a:solidFill>
                <a:latin typeface="Primary"/>
              </a:rPr>
              <a:t>18</a:t>
            </a:r>
            <a:r>
              <a:rPr lang="en-GB" sz="2400" b="1" kern="0" baseline="30000" dirty="0" smtClean="0">
                <a:solidFill>
                  <a:srgbClr val="FF0000"/>
                </a:solidFill>
                <a:latin typeface="Primary"/>
              </a:rPr>
              <a:t>th</a:t>
            </a:r>
            <a:r>
              <a:rPr lang="en-GB" sz="2400" b="1" kern="0" dirty="0" smtClean="0">
                <a:solidFill>
                  <a:srgbClr val="FF0000"/>
                </a:solidFill>
                <a:latin typeface="Primary"/>
              </a:rPr>
              <a:t> June 2019 </a:t>
            </a:r>
            <a:r>
              <a:rPr lang="en-GB" sz="2400" kern="0" dirty="0" smtClean="0">
                <a:solidFill>
                  <a:srgbClr val="0070C0"/>
                </a:solidFill>
                <a:latin typeface="Primary"/>
              </a:rPr>
              <a:t>and both countries intend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imary"/>
              </a:rPr>
              <a:t>to expand TIR throughout the International North-South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imary"/>
              </a:rPr>
              <a:t>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imary"/>
              </a:rPr>
              <a:t>Corridor.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58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U Mas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RU_template_16-9_v2.2" id="{5EEBEB22-5CC5-4353-9F3C-751F78494CB5}" vid="{B595A7AC-481A-454D-91A2-CABDEE90989D}"/>
    </a:ext>
  </a:extLst>
</a:theme>
</file>

<file path=ppt/theme/theme2.xml><?xml version="1.0" encoding="utf-8"?>
<a:theme xmlns:a="http://schemas.openxmlformats.org/drawingml/2006/main" name="1_IRU Mas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RU_template_16-9_v2.2" id="{5EEBEB22-5CC5-4353-9F3C-751F78494CB5}" vid="{B595A7AC-481A-454D-91A2-CABDEE90989D}"/>
    </a:ext>
  </a:extLst>
</a:theme>
</file>

<file path=ppt/theme/theme3.xml><?xml version="1.0" encoding="utf-8"?>
<a:theme xmlns:a="http://schemas.openxmlformats.org/drawingml/2006/main" name="2_IRU Mas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RU_template_16-9_v2.2" id="{5EEBEB22-5CC5-4353-9F3C-751F78494CB5}" vid="{B595A7AC-481A-454D-91A2-CABDEE90989D}"/>
    </a:ext>
  </a:extLst>
</a:theme>
</file>

<file path=ppt/theme/theme4.xml><?xml version="1.0" encoding="utf-8"?>
<a:theme xmlns:a="http://schemas.openxmlformats.org/drawingml/2006/main" name="3_IRU Mas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RU_template_16-9_v2.2" id="{5EEBEB22-5CC5-4353-9F3C-751F78494CB5}" vid="{B595A7AC-481A-454D-91A2-CABDEE90989D}"/>
    </a:ext>
  </a:extLst>
</a:theme>
</file>

<file path=ppt/theme/theme5.xml><?xml version="1.0" encoding="utf-8"?>
<a:theme xmlns:a="http://schemas.openxmlformats.org/drawingml/2006/main" name="4_IRU Mas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RU_template_16-9_v2.2" id="{5EEBEB22-5CC5-4353-9F3C-751F78494CB5}" vid="{B595A7AC-481A-454D-91A2-CABDEE90989D}"/>
    </a:ext>
  </a:extLst>
</a:theme>
</file>

<file path=ppt/theme/theme6.xml><?xml version="1.0" encoding="utf-8"?>
<a:theme xmlns:a="http://schemas.openxmlformats.org/drawingml/2006/main" name="5_IRU Mas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RU_template_16-9_v2.2" id="{5EEBEB22-5CC5-4353-9F3C-751F78494CB5}" vid="{B595A7AC-481A-454D-91A2-CABDEE90989D}"/>
    </a:ext>
  </a:extLst>
</a:theme>
</file>

<file path=ppt/theme/theme7.xml><?xml version="1.0" encoding="utf-8"?>
<a:theme xmlns:a="http://schemas.openxmlformats.org/drawingml/2006/main" name="IRU_template_ppt standard">
  <a:themeElements>
    <a:clrScheme name="IRU">
      <a:dk1>
        <a:srgbClr val="323232"/>
      </a:dk1>
      <a:lt1>
        <a:srgbClr val="FFFFFF"/>
      </a:lt1>
      <a:dk2>
        <a:srgbClr val="0052A4"/>
      </a:dk2>
      <a:lt2>
        <a:srgbClr val="F0F0F0"/>
      </a:lt2>
      <a:accent1>
        <a:srgbClr val="FFD600"/>
      </a:accent1>
      <a:accent2>
        <a:srgbClr val="40C8F4"/>
      </a:accent2>
      <a:accent3>
        <a:srgbClr val="00B5F0"/>
      </a:accent3>
      <a:accent4>
        <a:srgbClr val="3399FF"/>
      </a:accent4>
      <a:accent5>
        <a:srgbClr val="0052A4"/>
      </a:accent5>
      <a:accent6>
        <a:srgbClr val="323232"/>
      </a:accent6>
      <a:hlink>
        <a:srgbClr val="0052A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RU Master with foo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77500" lnSpcReduction="20000"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RU_template_16-9_v2.2" id="{5EEBEB22-5CC5-4353-9F3C-751F78494CB5}" vid="{79516DED-2D5B-4A15-A21B-E7EAE623386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769</Words>
  <Application>Microsoft Office PowerPoint</Application>
  <PresentationFormat>Custom</PresentationFormat>
  <Paragraphs>129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IRU Master</vt:lpstr>
      <vt:lpstr>1_IRU Master</vt:lpstr>
      <vt:lpstr>2_IRU Master</vt:lpstr>
      <vt:lpstr>3_IRU Master</vt:lpstr>
      <vt:lpstr>4_IRU Master</vt:lpstr>
      <vt:lpstr>5_IRU Master</vt:lpstr>
      <vt:lpstr>IRU_template_ppt standard</vt:lpstr>
      <vt:lpstr>IRU Master with footer</vt:lpstr>
      <vt:lpstr>Slide 1</vt:lpstr>
      <vt:lpstr>Slide 2</vt:lpstr>
      <vt:lpstr>Slide 3</vt:lpstr>
      <vt:lpstr>Slide 4</vt:lpstr>
      <vt:lpstr>Slide 5</vt:lpstr>
      <vt:lpstr>eTIR pilot projects Iran-Turkey-UNECE-IRU</vt:lpstr>
      <vt:lpstr>Feedback by pilot project stakeholders</vt:lpstr>
      <vt:lpstr>Slide 8</vt:lpstr>
      <vt:lpstr>Slide 9</vt:lpstr>
      <vt:lpstr>e-TIR  between Iran-Azerbaijan-Georgia Due to success of the e-TIR project between IRAN and Azerbaijan also Customs authorities of Iran, Azerbaijan and Georgia agreed to implement e- TIR corridor between each other. The first meeting held in the end of October 2020 in Iran-Ardebil but unfortunately due to Covid-19 pandemic crises the project is not kicked off.</vt:lpstr>
      <vt:lpstr>e-TIR in the ECO region (Chabahar port-Southern Iran)</vt:lpstr>
      <vt:lpstr>Slide 12</vt:lpstr>
      <vt:lpstr>Slide 13</vt:lpstr>
      <vt:lpstr>Slide 14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 concept and vision of TIR digitalisation XXX</dc:title>
  <dc:creator>Boss, Olga</dc:creator>
  <cp:lastModifiedBy>farman</cp:lastModifiedBy>
  <cp:revision>114</cp:revision>
  <dcterms:created xsi:type="dcterms:W3CDTF">2019-02-13T07:35:22Z</dcterms:created>
  <dcterms:modified xsi:type="dcterms:W3CDTF">2021-04-21T09:13:55Z</dcterms:modified>
</cp:coreProperties>
</file>